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4"/>
  </p:notesMasterIdLst>
  <p:handoutMasterIdLst>
    <p:handoutMasterId r:id="rId15"/>
  </p:handoutMasterIdLst>
  <p:sldIdLst>
    <p:sldId id="256" r:id="rId2"/>
    <p:sldId id="257" r:id="rId3"/>
    <p:sldId id="258" r:id="rId4"/>
    <p:sldId id="259" r:id="rId5"/>
    <p:sldId id="262" r:id="rId6"/>
    <p:sldId id="263" r:id="rId7"/>
    <p:sldId id="264" r:id="rId8"/>
    <p:sldId id="265" r:id="rId9"/>
    <p:sldId id="266" r:id="rId10"/>
    <p:sldId id="267" r:id="rId11"/>
    <p:sldId id="260" r:id="rId12"/>
    <p:sldId id="261" r:id="rId13"/>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584200" rtl="0" fontAlgn="auto" latinLnBrk="0" hangingPunct="0">
      <a:lnSpc>
        <a:spcPct val="100000"/>
      </a:lnSpc>
      <a:spcBef>
        <a:spcPts val="2400"/>
      </a:spcBef>
      <a:spcAft>
        <a:spcPts val="0"/>
      </a:spcAft>
      <a:buClrTx/>
      <a:buSzTx/>
      <a:buFontTx/>
      <a:buNone/>
      <a:tabLst/>
      <a:defRPr kumimoji="0" sz="6700" b="0" i="0" u="none" strike="noStrike" cap="none" spc="0" normalizeH="0" baseline="0">
        <a:ln>
          <a:noFill/>
        </a:ln>
        <a:solidFill>
          <a:schemeClr val="accent1"/>
        </a:solidFill>
        <a:effectLst/>
        <a:uFillTx/>
        <a:latin typeface="Avenir Next Medium"/>
        <a:ea typeface="Avenir Next Medium"/>
        <a:cs typeface="Avenir Next Medium"/>
        <a:sym typeface="Avenir Next Medium"/>
      </a:defRPr>
    </a:lvl1pPr>
    <a:lvl2pPr marL="0" marR="0" indent="228600" algn="l" defTabSz="584200" rtl="0" fontAlgn="auto" latinLnBrk="0" hangingPunct="0">
      <a:lnSpc>
        <a:spcPct val="100000"/>
      </a:lnSpc>
      <a:spcBef>
        <a:spcPts val="2400"/>
      </a:spcBef>
      <a:spcAft>
        <a:spcPts val="0"/>
      </a:spcAft>
      <a:buClrTx/>
      <a:buSzTx/>
      <a:buFontTx/>
      <a:buNone/>
      <a:tabLst/>
      <a:defRPr kumimoji="0" sz="6700" b="0" i="0" u="none" strike="noStrike" cap="none" spc="0" normalizeH="0" baseline="0">
        <a:ln>
          <a:noFill/>
        </a:ln>
        <a:solidFill>
          <a:schemeClr val="accent1"/>
        </a:solidFill>
        <a:effectLst/>
        <a:uFillTx/>
        <a:latin typeface="Avenir Next Medium"/>
        <a:ea typeface="Avenir Next Medium"/>
        <a:cs typeface="Avenir Next Medium"/>
        <a:sym typeface="Avenir Next Medium"/>
      </a:defRPr>
    </a:lvl2pPr>
    <a:lvl3pPr marL="0" marR="0" indent="457200" algn="l" defTabSz="584200" rtl="0" fontAlgn="auto" latinLnBrk="0" hangingPunct="0">
      <a:lnSpc>
        <a:spcPct val="100000"/>
      </a:lnSpc>
      <a:spcBef>
        <a:spcPts val="2400"/>
      </a:spcBef>
      <a:spcAft>
        <a:spcPts val="0"/>
      </a:spcAft>
      <a:buClrTx/>
      <a:buSzTx/>
      <a:buFontTx/>
      <a:buNone/>
      <a:tabLst/>
      <a:defRPr kumimoji="0" sz="6700" b="0" i="0" u="none" strike="noStrike" cap="none" spc="0" normalizeH="0" baseline="0">
        <a:ln>
          <a:noFill/>
        </a:ln>
        <a:solidFill>
          <a:schemeClr val="accent1"/>
        </a:solidFill>
        <a:effectLst/>
        <a:uFillTx/>
        <a:latin typeface="Avenir Next Medium"/>
        <a:ea typeface="Avenir Next Medium"/>
        <a:cs typeface="Avenir Next Medium"/>
        <a:sym typeface="Avenir Next Medium"/>
      </a:defRPr>
    </a:lvl3pPr>
    <a:lvl4pPr marL="0" marR="0" indent="685800" algn="l" defTabSz="584200" rtl="0" fontAlgn="auto" latinLnBrk="0" hangingPunct="0">
      <a:lnSpc>
        <a:spcPct val="100000"/>
      </a:lnSpc>
      <a:spcBef>
        <a:spcPts val="2400"/>
      </a:spcBef>
      <a:spcAft>
        <a:spcPts val="0"/>
      </a:spcAft>
      <a:buClrTx/>
      <a:buSzTx/>
      <a:buFontTx/>
      <a:buNone/>
      <a:tabLst/>
      <a:defRPr kumimoji="0" sz="6700" b="0" i="0" u="none" strike="noStrike" cap="none" spc="0" normalizeH="0" baseline="0">
        <a:ln>
          <a:noFill/>
        </a:ln>
        <a:solidFill>
          <a:schemeClr val="accent1"/>
        </a:solidFill>
        <a:effectLst/>
        <a:uFillTx/>
        <a:latin typeface="Avenir Next Medium"/>
        <a:ea typeface="Avenir Next Medium"/>
        <a:cs typeface="Avenir Next Medium"/>
        <a:sym typeface="Avenir Next Medium"/>
      </a:defRPr>
    </a:lvl4pPr>
    <a:lvl5pPr marL="0" marR="0" indent="914400" algn="l" defTabSz="584200" rtl="0" fontAlgn="auto" latinLnBrk="0" hangingPunct="0">
      <a:lnSpc>
        <a:spcPct val="100000"/>
      </a:lnSpc>
      <a:spcBef>
        <a:spcPts val="2400"/>
      </a:spcBef>
      <a:spcAft>
        <a:spcPts val="0"/>
      </a:spcAft>
      <a:buClrTx/>
      <a:buSzTx/>
      <a:buFontTx/>
      <a:buNone/>
      <a:tabLst/>
      <a:defRPr kumimoji="0" sz="6700" b="0" i="0" u="none" strike="noStrike" cap="none" spc="0" normalizeH="0" baseline="0">
        <a:ln>
          <a:noFill/>
        </a:ln>
        <a:solidFill>
          <a:schemeClr val="accent1"/>
        </a:solidFill>
        <a:effectLst/>
        <a:uFillTx/>
        <a:latin typeface="Avenir Next Medium"/>
        <a:ea typeface="Avenir Next Medium"/>
        <a:cs typeface="Avenir Next Medium"/>
        <a:sym typeface="Avenir Next Medium"/>
      </a:defRPr>
    </a:lvl5pPr>
    <a:lvl6pPr marL="0" marR="0" indent="1143000" algn="l" defTabSz="584200" rtl="0" fontAlgn="auto" latinLnBrk="0" hangingPunct="0">
      <a:lnSpc>
        <a:spcPct val="100000"/>
      </a:lnSpc>
      <a:spcBef>
        <a:spcPts val="2400"/>
      </a:spcBef>
      <a:spcAft>
        <a:spcPts val="0"/>
      </a:spcAft>
      <a:buClrTx/>
      <a:buSzTx/>
      <a:buFontTx/>
      <a:buNone/>
      <a:tabLst/>
      <a:defRPr kumimoji="0" sz="6700" b="0" i="0" u="none" strike="noStrike" cap="none" spc="0" normalizeH="0" baseline="0">
        <a:ln>
          <a:noFill/>
        </a:ln>
        <a:solidFill>
          <a:schemeClr val="accent1"/>
        </a:solidFill>
        <a:effectLst/>
        <a:uFillTx/>
        <a:latin typeface="Avenir Next Medium"/>
        <a:ea typeface="Avenir Next Medium"/>
        <a:cs typeface="Avenir Next Medium"/>
        <a:sym typeface="Avenir Next Medium"/>
      </a:defRPr>
    </a:lvl6pPr>
    <a:lvl7pPr marL="0" marR="0" indent="1371600" algn="l" defTabSz="584200" rtl="0" fontAlgn="auto" latinLnBrk="0" hangingPunct="0">
      <a:lnSpc>
        <a:spcPct val="100000"/>
      </a:lnSpc>
      <a:spcBef>
        <a:spcPts val="2400"/>
      </a:spcBef>
      <a:spcAft>
        <a:spcPts val="0"/>
      </a:spcAft>
      <a:buClrTx/>
      <a:buSzTx/>
      <a:buFontTx/>
      <a:buNone/>
      <a:tabLst/>
      <a:defRPr kumimoji="0" sz="6700" b="0" i="0" u="none" strike="noStrike" cap="none" spc="0" normalizeH="0" baseline="0">
        <a:ln>
          <a:noFill/>
        </a:ln>
        <a:solidFill>
          <a:schemeClr val="accent1"/>
        </a:solidFill>
        <a:effectLst/>
        <a:uFillTx/>
        <a:latin typeface="Avenir Next Medium"/>
        <a:ea typeface="Avenir Next Medium"/>
        <a:cs typeface="Avenir Next Medium"/>
        <a:sym typeface="Avenir Next Medium"/>
      </a:defRPr>
    </a:lvl7pPr>
    <a:lvl8pPr marL="0" marR="0" indent="1600200" algn="l" defTabSz="584200" rtl="0" fontAlgn="auto" latinLnBrk="0" hangingPunct="0">
      <a:lnSpc>
        <a:spcPct val="100000"/>
      </a:lnSpc>
      <a:spcBef>
        <a:spcPts val="2400"/>
      </a:spcBef>
      <a:spcAft>
        <a:spcPts val="0"/>
      </a:spcAft>
      <a:buClrTx/>
      <a:buSzTx/>
      <a:buFontTx/>
      <a:buNone/>
      <a:tabLst/>
      <a:defRPr kumimoji="0" sz="6700" b="0" i="0" u="none" strike="noStrike" cap="none" spc="0" normalizeH="0" baseline="0">
        <a:ln>
          <a:noFill/>
        </a:ln>
        <a:solidFill>
          <a:schemeClr val="accent1"/>
        </a:solidFill>
        <a:effectLst/>
        <a:uFillTx/>
        <a:latin typeface="Avenir Next Medium"/>
        <a:ea typeface="Avenir Next Medium"/>
        <a:cs typeface="Avenir Next Medium"/>
        <a:sym typeface="Avenir Next Medium"/>
      </a:defRPr>
    </a:lvl8pPr>
    <a:lvl9pPr marL="0" marR="0" indent="1828800" algn="l" defTabSz="584200" rtl="0" fontAlgn="auto" latinLnBrk="0" hangingPunct="0">
      <a:lnSpc>
        <a:spcPct val="100000"/>
      </a:lnSpc>
      <a:spcBef>
        <a:spcPts val="2400"/>
      </a:spcBef>
      <a:spcAft>
        <a:spcPts val="0"/>
      </a:spcAft>
      <a:buClrTx/>
      <a:buSzTx/>
      <a:buFontTx/>
      <a:buNone/>
      <a:tabLst/>
      <a:defRPr kumimoji="0" sz="6700" b="0" i="0" u="none" strike="noStrike" cap="none" spc="0" normalizeH="0" baseline="0">
        <a:ln>
          <a:noFill/>
        </a:ln>
        <a:solidFill>
          <a:schemeClr val="accent1"/>
        </a:solidFill>
        <a:effectLst/>
        <a:uFillTx/>
        <a:latin typeface="Avenir Next Medium"/>
        <a:ea typeface="Avenir Next Medium"/>
        <a:cs typeface="Avenir Next Medium"/>
        <a:sym typeface="Avenir Next Medium"/>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8F8F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940675A-B579-460E-94D1-54222C63F5DA}">
  <a:tblStyle styleId="{4C3C2611-4C71-4FC5-86AE-919BDF0F9419}" styleName="">
    <a:tblBg/>
    <a:wholeTbl>
      <a:tcTxStyle b="off" i="off">
        <a:font>
          <a:latin typeface="Avenir Next Medium"/>
          <a:ea typeface="Avenir Next Medium"/>
          <a:cs typeface="Avenir Next Medium"/>
        </a:font>
        <a:schemeClr val="accent1"/>
      </a:tcTxStyle>
      <a:tcStyle>
        <a:tcBdr>
          <a:left>
            <a:ln w="12700" cap="flat">
              <a:noFill/>
              <a:miter lim="400000"/>
            </a:ln>
          </a:left>
          <a:right>
            <a:ln w="12700" cap="flat">
              <a:noFill/>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wholeTbl>
    <a:band2H>
      <a:tcTxStyle/>
      <a:tcStyle>
        <a:tcBdr/>
        <a:fill>
          <a:solidFill>
            <a:schemeClr val="accent1">
              <a:hueOff val="178262"/>
              <a:satOff val="-8651"/>
              <a:lumOff val="-7254"/>
              <a:alpha val="29000"/>
            </a:schemeClr>
          </a:solidFill>
        </a:fill>
      </a:tcStyle>
    </a:band2H>
    <a:firstCol>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firstCol>
    <a:lastRow>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63500" cap="flat">
              <a:solidFill>
                <a:srgbClr val="5F6568"/>
              </a:solidFill>
              <a:prstDash val="solid"/>
              <a:miter lim="400000"/>
            </a:ln>
          </a:top>
          <a:bottom>
            <a:ln w="12700" cap="flat">
              <a:noFill/>
              <a:miter lim="400000"/>
            </a:ln>
          </a:bottom>
          <a:insideH>
            <a:ln w="25400" cap="flat">
              <a:solidFill>
                <a:srgbClr val="5F6568"/>
              </a:solidFill>
              <a:prstDash val="solid"/>
              <a:miter lim="400000"/>
            </a:ln>
          </a:insideH>
          <a:insideV>
            <a:ln w="12700" cap="flat">
              <a:noFill/>
              <a:miter lim="400000"/>
            </a:ln>
          </a:insideV>
        </a:tcBdr>
        <a:fill>
          <a:noFill/>
        </a:fill>
      </a:tcStyle>
    </a:lastRow>
    <a:firstRow>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12700" cap="flat">
              <a:noFill/>
              <a:miter lim="400000"/>
            </a:ln>
          </a:top>
          <a:bottom>
            <a:ln w="635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firstRow>
  </a:tblStyle>
  <a:tblStyle styleId="{C7B018BB-80A7-4F77-B60F-C8B233D01FF8}" styleName="">
    <a:tblBg/>
    <a:wholeTbl>
      <a:tcTxStyle b="off" i="off">
        <a:font>
          <a:latin typeface="Avenir Next Medium"/>
          <a:ea typeface="Avenir Next Medium"/>
          <a:cs typeface="Avenir Next Medium"/>
        </a:font>
        <a:srgbClr val="838787"/>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wholeTbl>
    <a:band2H>
      <a:tcTxStyle/>
      <a:tcStyle>
        <a:tcBdr/>
        <a:fill>
          <a:solidFill>
            <a:schemeClr val="accent6">
              <a:alpha val="25000"/>
            </a:schemeClr>
          </a:solidFill>
        </a:fill>
      </a:tcStyle>
    </a:band2H>
    <a:firstCol>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A01D73"/>
          </a:solidFill>
        </a:fill>
      </a:tcStyle>
    </a:firstCol>
    <a:la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781873"/>
          </a:solidFill>
        </a:fill>
      </a:tcStyle>
    </a:lastRow>
    <a:fir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781873"/>
          </a:solidFill>
        </a:fill>
      </a:tcStyle>
    </a:firstRow>
  </a:tblStyle>
  <a:tblStyle styleId="{EEE7283C-3CF3-47DC-8721-378D4A62B228}" styleName="">
    <a:tblBg/>
    <a:wholeTbl>
      <a:tcTxStyle b="off" i="off">
        <a:font>
          <a:latin typeface="Avenir Next Medium"/>
          <a:ea typeface="Avenir Next Medium"/>
          <a:cs typeface="Avenir Next Medium"/>
        </a:font>
        <a:srgbClr val="838787"/>
      </a:tcTxStyle>
      <a:tcStyle>
        <a:tcBdr>
          <a:left>
            <a:ln w="12700" cap="flat">
              <a:noFill/>
              <a:miter lim="400000"/>
            </a:ln>
          </a:left>
          <a:right>
            <a:ln w="12700" cap="flat">
              <a:noFill/>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wholeTbl>
    <a:band2H>
      <a:tcTxStyle/>
      <a:tcStyle>
        <a:tcBdr/>
        <a:fill>
          <a:solidFill>
            <a:srgbClr val="DCDEE0">
              <a:alpha val="18000"/>
            </a:srgbClr>
          </a:solidFill>
        </a:fill>
      </a:tcStyle>
    </a:band2H>
    <a:firstCol>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firstCol>
    <a:la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5F6568"/>
              </a:solidFill>
              <a:prstDash val="solid"/>
              <a:miter lim="400000"/>
            </a:ln>
          </a:insideH>
          <a:insideV>
            <a:ln w="12700" cap="flat">
              <a:noFill/>
              <a:miter lim="400000"/>
            </a:ln>
          </a:insideV>
        </a:tcBdr>
        <a:fill>
          <a:solidFill>
            <a:srgbClr val="838787"/>
          </a:solidFill>
        </a:fill>
      </a:tcStyle>
    </a:lastRow>
    <a:fir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5F6568"/>
              </a:solidFill>
              <a:prstDash val="solid"/>
              <a:miter lim="400000"/>
            </a:ln>
          </a:insideH>
          <a:insideV>
            <a:ln w="12700" cap="flat">
              <a:noFill/>
              <a:miter lim="400000"/>
            </a:ln>
          </a:insideV>
        </a:tcBdr>
        <a:fill>
          <a:solidFill>
            <a:schemeClr val="accent5">
              <a:hueOff val="-239254"/>
              <a:lumOff val="-1399"/>
            </a:schemeClr>
          </a:solidFill>
        </a:fill>
      </a:tcStyle>
    </a:firstRow>
  </a:tblStyle>
  <a:tblStyle styleId="{CF821DB8-F4EB-4A41-A1BA-3FCAFE7338EE}" styleName="">
    <a:tblBg/>
    <a:wholeTbl>
      <a:tcTxStyle b="off" i="off">
        <a:font>
          <a:latin typeface="Avenir Next Medium"/>
          <a:ea typeface="Avenir Next Medium"/>
          <a:cs typeface="Avenir Next Medium"/>
        </a:font>
        <a:srgbClr val="838787"/>
      </a:tcTxStyle>
      <a:tcStyle>
        <a:tcBdr>
          <a:left>
            <a:ln w="12700" cap="flat">
              <a:noFill/>
              <a:miter lim="400000"/>
            </a:ln>
          </a:left>
          <a:right>
            <a:ln w="12700" cap="flat">
              <a:noFill/>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wholeTbl>
    <a:band2H>
      <a:tcTxStyle/>
      <a:tcStyle>
        <a:tcBdr/>
        <a:fill>
          <a:solidFill>
            <a:srgbClr val="D4EB9B">
              <a:alpha val="26000"/>
            </a:srgbClr>
          </a:solidFill>
        </a:fill>
      </a:tcStyle>
    </a:band2H>
    <a:firstCol>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firstCol>
    <a:lastRow>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88900" cap="flat">
              <a:solidFill>
                <a:srgbClr val="5F6568"/>
              </a:solidFill>
              <a:prstDash val="solid"/>
              <a:miter lim="400000"/>
            </a:ln>
          </a:top>
          <a:bottom>
            <a:ln w="12700" cap="flat">
              <a:noFill/>
              <a:miter lim="400000"/>
            </a:ln>
          </a:bottom>
          <a:insideH>
            <a:ln w="25400" cap="flat">
              <a:solidFill>
                <a:srgbClr val="D4EB9B">
                  <a:alpha val="26000"/>
                </a:srgbClr>
              </a:solidFill>
              <a:prstDash val="solid"/>
              <a:miter lim="400000"/>
            </a:ln>
          </a:insideH>
          <a:insideV>
            <a:ln w="12700" cap="flat">
              <a:noFill/>
              <a:miter lim="400000"/>
            </a:ln>
          </a:insideV>
        </a:tcBdr>
        <a:fill>
          <a:noFill/>
        </a:fill>
      </a:tcStyle>
    </a:lastRow>
    <a:fir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noFill/>
              <a:miter lim="400000"/>
            </a:ln>
          </a:top>
          <a:bottom>
            <a:ln w="63500" cap="flat">
              <a:solidFill>
                <a:srgbClr val="5F6568"/>
              </a:solidFill>
              <a:prstDash val="solid"/>
              <a:miter lim="400000"/>
            </a:ln>
          </a:bottom>
          <a:insideH>
            <a:ln w="25400" cap="flat">
              <a:solidFill>
                <a:srgbClr val="D4EB9B">
                  <a:alpha val="26000"/>
                </a:srgbClr>
              </a:solidFill>
              <a:prstDash val="solid"/>
              <a:miter lim="400000"/>
            </a:ln>
          </a:insideH>
          <a:insideV>
            <a:ln w="12700" cap="flat">
              <a:noFill/>
              <a:miter lim="400000"/>
            </a:ln>
          </a:insideV>
        </a:tcBdr>
        <a:fill>
          <a:solidFill>
            <a:srgbClr val="147882"/>
          </a:solidFill>
        </a:fill>
      </a:tcStyle>
    </a:firstRow>
  </a:tblStyle>
  <a:tblStyle styleId="{33BA23B1-9221-436E-865A-0063620EA4FD}" styleName="">
    <a:tblBg/>
    <a:wholeTbl>
      <a:tcTxStyle b="off" i="off">
        <a:font>
          <a:latin typeface="Avenir Next Medium"/>
          <a:ea typeface="Avenir Next Medium"/>
          <a:cs typeface="Avenir Next Medium"/>
        </a:font>
        <a:srgbClr val="FFFFFF"/>
      </a:tcTxStyle>
      <a:tcStyle>
        <a:tcBdr>
          <a:left>
            <a:ln w="12700" cap="flat">
              <a:noFill/>
              <a:miter lim="400000"/>
            </a:ln>
          </a:left>
          <a:right>
            <a:ln w="12700" cap="flat">
              <a:noFill/>
              <a:miter lim="400000"/>
            </a:ln>
          </a:right>
          <a:top>
            <a:ln w="25400" cap="flat">
              <a:solidFill>
                <a:srgbClr val="222222"/>
              </a:solidFill>
              <a:prstDash val="solid"/>
              <a:miter lim="400000"/>
            </a:ln>
          </a:top>
          <a:bottom>
            <a:ln w="25400" cap="flat">
              <a:solidFill>
                <a:srgbClr val="222222"/>
              </a:solidFill>
              <a:prstDash val="solid"/>
              <a:miter lim="400000"/>
            </a:ln>
          </a:bottom>
          <a:insideH>
            <a:ln w="25400" cap="flat">
              <a:solidFill>
                <a:srgbClr val="222222"/>
              </a:solidFill>
              <a:prstDash val="solid"/>
              <a:miter lim="400000"/>
            </a:ln>
          </a:insideH>
          <a:insideV>
            <a:ln w="12700" cap="flat">
              <a:noFill/>
              <a:miter lim="400000"/>
            </a:ln>
          </a:insideV>
        </a:tcBdr>
        <a:fill>
          <a:solidFill>
            <a:srgbClr val="838787">
              <a:alpha val="75000"/>
            </a:srgbClr>
          </a:solidFill>
        </a:fill>
      </a:tcStyle>
    </a:wholeTbl>
    <a:band2H>
      <a:tcTxStyle/>
      <a:tcStyle>
        <a:tcBdr/>
        <a:fill>
          <a:solidFill>
            <a:srgbClr val="686A6A">
              <a:alpha val="85000"/>
            </a:srgbClr>
          </a:solidFill>
        </a:fill>
      </a:tcStyle>
    </a:band2H>
    <a:firstCol>
      <a:tcTxStyle b="on" i="off">
        <a:font>
          <a:latin typeface="Avenir Next Demi Bold"/>
          <a:ea typeface="Avenir Next Demi Bold"/>
          <a:cs typeface="Avenir Next Demi Bold"/>
        </a:font>
        <a:srgbClr val="222222"/>
      </a:tcTxStyle>
      <a:tcStyle>
        <a:tcBdr>
          <a:left>
            <a:ln w="12700" cap="flat">
              <a:noFill/>
              <a:miter lim="400000"/>
            </a:ln>
          </a:left>
          <a:right>
            <a:ln w="63500" cap="flat">
              <a:solidFill>
                <a:srgbClr val="222222"/>
              </a:solidFill>
              <a:prstDash val="solid"/>
              <a:miter lim="400000"/>
            </a:ln>
          </a:right>
          <a:top>
            <a:ln w="25400" cap="flat">
              <a:solidFill>
                <a:srgbClr val="222222"/>
              </a:solidFill>
              <a:prstDash val="solid"/>
              <a:miter lim="400000"/>
            </a:ln>
          </a:top>
          <a:bottom>
            <a:ln w="25400" cap="flat">
              <a:solidFill>
                <a:srgbClr val="222222"/>
              </a:solidFill>
              <a:prstDash val="solid"/>
              <a:miter lim="400000"/>
            </a:ln>
          </a:bottom>
          <a:insideH>
            <a:ln w="25400" cap="flat">
              <a:solidFill>
                <a:srgbClr val="222222"/>
              </a:solidFill>
              <a:prstDash val="solid"/>
              <a:miter lim="400000"/>
            </a:ln>
          </a:insideH>
          <a:insideV>
            <a:ln w="12700" cap="flat">
              <a:noFill/>
              <a:miter lim="400000"/>
            </a:ln>
          </a:insideV>
        </a:tcBdr>
        <a:fill>
          <a:solidFill>
            <a:srgbClr val="686A6A">
              <a:alpha val="85000"/>
            </a:srgbClr>
          </a:solidFill>
        </a:fill>
      </a:tcStyle>
    </a:firstCol>
    <a:lastRow>
      <a:tcTxStyle b="on" i="off">
        <a:font>
          <a:latin typeface="Avenir Next Demi Bold"/>
          <a:ea typeface="Avenir Next Demi Bold"/>
          <a:cs typeface="Avenir Next Demi Bold"/>
        </a:font>
        <a:srgbClr val="3D3D3D"/>
      </a:tcTxStyle>
      <a:tcStyle>
        <a:tcBdr>
          <a:left>
            <a:ln w="12700" cap="flat">
              <a:noFill/>
              <a:miter lim="400000"/>
            </a:ln>
          </a:left>
          <a:right>
            <a:ln w="12700" cap="flat">
              <a:noFill/>
              <a:miter lim="400000"/>
            </a:ln>
          </a:right>
          <a:top>
            <a:ln w="63500" cap="flat">
              <a:solidFill>
                <a:srgbClr val="222222"/>
              </a:solidFill>
              <a:prstDash val="solid"/>
              <a:miter lim="400000"/>
            </a:ln>
          </a:top>
          <a:bottom>
            <a:ln w="12700" cap="flat">
              <a:noFill/>
              <a:miter lim="400000"/>
            </a:ln>
          </a:bottom>
          <a:insideH>
            <a:ln w="25400" cap="flat">
              <a:solidFill>
                <a:srgbClr val="222222"/>
              </a:solidFill>
              <a:prstDash val="solid"/>
              <a:miter lim="400000"/>
            </a:ln>
          </a:insideH>
          <a:insideV>
            <a:ln w="12700" cap="flat">
              <a:noFill/>
              <a:miter lim="400000"/>
            </a:ln>
          </a:insideV>
        </a:tcBdr>
        <a:fill>
          <a:solidFill>
            <a:srgbClr val="838787"/>
          </a:solidFill>
        </a:fill>
      </a:tcStyle>
    </a:lastRow>
    <a:firstRow>
      <a:tcTxStyle b="on" i="off">
        <a:font>
          <a:latin typeface="Avenir Next Demi Bold"/>
          <a:ea typeface="Avenir Next Demi Bold"/>
          <a:cs typeface="Avenir Next Demi Bold"/>
        </a:font>
        <a:srgbClr val="3D3D3D"/>
      </a:tcTxStyle>
      <a:tcStyle>
        <a:tcBdr>
          <a:left>
            <a:ln w="12700" cap="flat">
              <a:noFill/>
              <a:miter lim="400000"/>
            </a:ln>
          </a:left>
          <a:right>
            <a:ln w="12700" cap="flat">
              <a:noFill/>
              <a:miter lim="400000"/>
            </a:ln>
          </a:right>
          <a:top>
            <a:ln w="12700" cap="flat">
              <a:noFill/>
              <a:miter lim="400000"/>
            </a:ln>
          </a:top>
          <a:bottom>
            <a:ln w="63500" cap="flat">
              <a:solidFill>
                <a:srgbClr val="222222"/>
              </a:solidFill>
              <a:prstDash val="solid"/>
              <a:miter lim="400000"/>
            </a:ln>
          </a:bottom>
          <a:insideH>
            <a:ln w="25400" cap="flat">
              <a:solidFill>
                <a:srgbClr val="222222"/>
              </a:solidFill>
              <a:prstDash val="solid"/>
              <a:miter lim="400000"/>
            </a:ln>
          </a:insideH>
          <a:insideV>
            <a:ln w="12700" cap="flat">
              <a:noFill/>
              <a:miter lim="400000"/>
            </a:ln>
          </a:insideV>
        </a:tcBdr>
        <a:fill>
          <a:solidFill>
            <a:srgbClr val="838787"/>
          </a:solidFill>
        </a:fill>
      </a:tcStyle>
    </a:firstRow>
  </a:tblStyle>
  <a:tblStyle styleId="{2708684C-4D16-4618-839F-0558EEFCDFE6}" styleName="">
    <a:tblBg/>
    <a:wholeTbl>
      <a:tcTxStyle b="off" i="off">
        <a:font>
          <a:latin typeface="Avenir Next Medium"/>
          <a:ea typeface="Avenir Next Medium"/>
          <a:cs typeface="Avenir Next Medium"/>
        </a:font>
        <a:srgbClr val="838787"/>
      </a:tcTxStyle>
      <a:tcStyle>
        <a:tcBdr>
          <a:left>
            <a:ln w="25400" cap="flat">
              <a:solidFill>
                <a:srgbClr val="5F6568"/>
              </a:solidFill>
              <a:prstDash val="solid"/>
              <a:miter lim="400000"/>
            </a:ln>
          </a:left>
          <a:right>
            <a:ln w="25400" cap="flat">
              <a:solidFill>
                <a:srgbClr val="5F6568"/>
              </a:solidFill>
              <a:prstDash val="solid"/>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25400" cap="flat">
              <a:solidFill>
                <a:srgbClr val="5F6568"/>
              </a:solidFill>
              <a:prstDash val="solid"/>
              <a:miter lim="400000"/>
            </a:ln>
          </a:insideV>
        </a:tcBdr>
        <a:fill>
          <a:noFill/>
        </a:fill>
      </a:tcStyle>
    </a:wholeTbl>
    <a:band2H>
      <a:tcTxStyle/>
      <a:tcStyle>
        <a:tcBdr/>
        <a:fill>
          <a:solidFill>
            <a:srgbClr val="DCDEE0">
              <a:alpha val="18000"/>
            </a:srgbClr>
          </a:solidFill>
        </a:fill>
      </a:tcStyle>
    </a:band2H>
    <a:firstCol>
      <a:tcTxStyle b="on" i="off">
        <a:font>
          <a:latin typeface="Avenir Next Demi Bold"/>
          <a:ea typeface="Avenir Next Demi Bold"/>
          <a:cs typeface="Avenir Next Demi Bold"/>
        </a:font>
        <a:srgbClr val="A6AAA9"/>
      </a:tcTxStyle>
      <a:tcStyle>
        <a:tcBdr>
          <a:left>
            <a:ln w="12700" cap="flat">
              <a:noFill/>
              <a:miter lim="400000"/>
            </a:ln>
          </a:left>
          <a:right>
            <a:ln w="63500" cap="flat">
              <a:solidFill>
                <a:srgbClr val="5F6568"/>
              </a:solidFill>
              <a:prstDash val="solid"/>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25400" cap="flat">
              <a:solidFill>
                <a:srgbClr val="5F6568"/>
              </a:solidFill>
              <a:prstDash val="solid"/>
              <a:miter lim="400000"/>
            </a:ln>
          </a:insideV>
        </a:tcBdr>
        <a:fill>
          <a:noFill/>
        </a:fill>
      </a:tcStyle>
    </a:firstCol>
    <a:lastRow>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63500" cap="flat">
              <a:solidFill>
                <a:srgbClr val="5F6568"/>
              </a:solidFill>
              <a:prstDash val="solid"/>
              <a:miter lim="400000"/>
            </a:ln>
          </a:top>
          <a:bottom>
            <a:ln w="12700" cap="flat">
              <a:noFill/>
              <a:miter lim="400000"/>
            </a:ln>
          </a:bottom>
          <a:insideH>
            <a:ln w="25400" cap="flat">
              <a:solidFill>
                <a:srgbClr val="5F6568"/>
              </a:solidFill>
              <a:prstDash val="solid"/>
              <a:miter lim="400000"/>
            </a:ln>
          </a:insideH>
          <a:insideV>
            <a:ln w="12700" cap="flat">
              <a:noFill/>
              <a:miter lim="400000"/>
            </a:ln>
          </a:insideV>
        </a:tcBdr>
        <a:fill>
          <a:noFill/>
        </a:fill>
      </a:tcStyle>
    </a:lastRow>
    <a:firstRow>
      <a:tcTxStyle b="on" i="off">
        <a:font>
          <a:latin typeface="Avenir Next Demi Bold"/>
          <a:ea typeface="Avenir Next Demi Bold"/>
          <a:cs typeface="Avenir Next Demi Bold"/>
        </a:font>
        <a:srgbClr val="A6AAA9"/>
      </a:tcTxStyle>
      <a:tcStyle>
        <a:tcBdr>
          <a:left>
            <a:ln w="25400" cap="flat">
              <a:solidFill>
                <a:srgbClr val="5F6568"/>
              </a:solidFill>
              <a:prstDash val="solid"/>
              <a:miter lim="400000"/>
            </a:ln>
          </a:left>
          <a:right>
            <a:ln w="25400" cap="flat">
              <a:solidFill>
                <a:srgbClr val="5F6568"/>
              </a:solidFill>
              <a:prstDash val="solid"/>
              <a:miter lim="400000"/>
            </a:ln>
          </a:right>
          <a:top>
            <a:ln w="12700" cap="flat">
              <a:noFill/>
              <a:miter lim="400000"/>
            </a:ln>
          </a:top>
          <a:bottom>
            <a:ln w="63500" cap="flat">
              <a:solidFill>
                <a:srgbClr val="5F6568"/>
              </a:solidFill>
              <a:prstDash val="solid"/>
              <a:miter lim="400000"/>
            </a:ln>
          </a:bottom>
          <a:insideH>
            <a:ln w="25400" cap="flat">
              <a:solidFill>
                <a:srgbClr val="5F6568"/>
              </a:solidFill>
              <a:prstDash val="solid"/>
              <a:miter lim="400000"/>
            </a:ln>
          </a:insideH>
          <a:insideV>
            <a:ln w="25400" cap="flat">
              <a:solidFill>
                <a:srgbClr val="5F6568"/>
              </a:solidFill>
              <a:prstDash val="solid"/>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56" autoAdjust="0"/>
    <p:restoredTop sz="91686" autoAdjust="0"/>
  </p:normalViewPr>
  <p:slideViewPr>
    <p:cSldViewPr snapToGrid="0" snapToObjects="1">
      <p:cViewPr varScale="1">
        <p:scale>
          <a:sx n="74" d="100"/>
          <a:sy n="74" d="100"/>
        </p:scale>
        <p:origin x="1788" y="78"/>
      </p:cViewPr>
      <p:guideLst/>
    </p:cSldViewPr>
  </p:slideViewPr>
  <p:notesTextViewPr>
    <p:cViewPr>
      <p:scale>
        <a:sx n="1" d="1"/>
        <a:sy n="1" d="1"/>
      </p:scale>
      <p:origin x="0" y="0"/>
    </p:cViewPr>
  </p:notesTextViewPr>
  <p:notesViewPr>
    <p:cSldViewPr snapToGrid="0" snapToObjects="1">
      <p:cViewPr varScale="1">
        <p:scale>
          <a:sx n="87" d="100"/>
          <a:sy n="87" d="100"/>
        </p:scale>
        <p:origin x="2988" y="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36C054E-01AC-4F7A-AB99-4E62CB0E687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31750FA7-375B-407C-9B18-1B67BCE0D2E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FBD0CAB-B236-4057-B31E-8F64625B9964}" type="datetimeFigureOut">
              <a:rPr lang="en-US" smtClean="0"/>
              <a:t>6/10/2018</a:t>
            </a:fld>
            <a:endParaRPr lang="en-US"/>
          </a:p>
        </p:txBody>
      </p:sp>
      <p:sp>
        <p:nvSpPr>
          <p:cNvPr id="4" name="Footer Placeholder 3">
            <a:extLst>
              <a:ext uri="{FF2B5EF4-FFF2-40B4-BE49-F238E27FC236}">
                <a16:creationId xmlns:a16="http://schemas.microsoft.com/office/drawing/2014/main" id="{385F4889-7AE6-4E25-9872-D80EAA77727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8E8F067E-C0B0-44B2-A3A7-B78B1E2EC52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1FFE400-0840-42D4-A77F-D890A07FF3ED}" type="slidenum">
              <a:rPr lang="en-US" smtClean="0"/>
              <a:t>‹#›</a:t>
            </a:fld>
            <a:endParaRPr lang="en-US"/>
          </a:p>
        </p:txBody>
      </p:sp>
    </p:spTree>
    <p:extLst>
      <p:ext uri="{BB962C8B-B14F-4D97-AF65-F5344CB8AC3E}">
        <p14:creationId xmlns:p14="http://schemas.microsoft.com/office/powerpoint/2010/main" val="15148024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64" name="Shape 164"/>
          <p:cNvSpPr>
            <a:spLocks noGrp="1" noRot="1" noChangeAspect="1"/>
          </p:cNvSpPr>
          <p:nvPr>
            <p:ph type="sldImg"/>
          </p:nvPr>
        </p:nvSpPr>
        <p:spPr>
          <a:xfrm>
            <a:off x="1143000" y="685800"/>
            <a:ext cx="4572000" cy="3429000"/>
          </a:xfrm>
          <a:prstGeom prst="rect">
            <a:avLst/>
          </a:prstGeom>
        </p:spPr>
        <p:txBody>
          <a:bodyPr/>
          <a:lstStyle/>
          <a:p>
            <a:endParaRPr/>
          </a:p>
        </p:txBody>
      </p:sp>
      <p:sp>
        <p:nvSpPr>
          <p:cNvPr id="165" name="Shape 165"/>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4127834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COURSE WAS OFFERED IN SPRING OF 2018 AND THIS IS OUR TEACHING STAFF</a:t>
            </a:r>
          </a:p>
        </p:txBody>
      </p:sp>
    </p:spTree>
    <p:extLst>
      <p:ext uri="{BB962C8B-B14F-4D97-AF65-F5344CB8AC3E}">
        <p14:creationId xmlns:p14="http://schemas.microsoft.com/office/powerpoint/2010/main" val="2855479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Title &amp; Subtitle">
    <p:bg>
      <p:bgPr>
        <a:solidFill>
          <a:srgbClr val="222222"/>
        </a:solidFill>
        <a:effectLst/>
      </p:bgPr>
    </p:bg>
    <p:spTree>
      <p:nvGrpSpPr>
        <p:cNvPr id="1" name=""/>
        <p:cNvGrpSpPr/>
        <p:nvPr/>
      </p:nvGrpSpPr>
      <p:grpSpPr>
        <a:xfrm>
          <a:off x="0" y="0"/>
          <a:ext cx="0" cy="0"/>
          <a:chOff x="0" y="0"/>
          <a:chExt cx="0" cy="0"/>
        </a:xfrm>
      </p:grpSpPr>
      <p:sp>
        <p:nvSpPr>
          <p:cNvPr id="12" name="Line"/>
          <p:cNvSpPr/>
          <p:nvPr/>
        </p:nvSpPr>
        <p:spPr>
          <a:xfrm flipV="1">
            <a:off x="406400" y="6140894"/>
            <a:ext cx="12192000" cy="263"/>
          </a:xfrm>
          <a:prstGeom prst="line">
            <a:avLst/>
          </a:prstGeom>
          <a:ln w="38100">
            <a:solidFill>
              <a:srgbClr val="A6AAA9"/>
            </a:solidFill>
            <a:miter lim="400000"/>
          </a:ln>
        </p:spPr>
        <p:txBody>
          <a:bodyPr lIns="50800" tIns="50800" rIns="50800" bIns="50800" anchor="ctr"/>
          <a:lstStyle/>
          <a:p>
            <a:pPr defTabSz="457200">
              <a:spcBef>
                <a:spcPts val="0"/>
              </a:spcBef>
              <a:defRPr sz="1200">
                <a:solidFill>
                  <a:srgbClr val="000000"/>
                </a:solidFill>
                <a:latin typeface="Helvetica"/>
                <a:ea typeface="Helvetica"/>
                <a:cs typeface="Helvetica"/>
                <a:sym typeface="Helvetica"/>
              </a:defRPr>
            </a:pPr>
            <a:endParaRPr/>
          </a:p>
        </p:txBody>
      </p:sp>
      <p:sp>
        <p:nvSpPr>
          <p:cNvPr id="13" name="Title Text"/>
          <p:cNvSpPr txBox="1">
            <a:spLocks noGrp="1"/>
          </p:cNvSpPr>
          <p:nvPr>
            <p:ph type="title"/>
          </p:nvPr>
        </p:nvSpPr>
        <p:spPr>
          <a:xfrm>
            <a:off x="406400" y="6426200"/>
            <a:ext cx="12192000" cy="2705100"/>
          </a:xfrm>
          <a:prstGeom prst="rect">
            <a:avLst/>
          </a:prstGeom>
        </p:spPr>
        <p:txBody>
          <a:bodyPr/>
          <a:lstStyle>
            <a:lvl1pPr>
              <a:spcBef>
                <a:spcPts val="0"/>
              </a:spcBef>
              <a:defRPr sz="17000">
                <a:solidFill>
                  <a:schemeClr val="accent5">
                    <a:hueOff val="-234537"/>
                    <a:satOff val="-1108"/>
                    <a:lumOff val="-14796"/>
                  </a:schemeClr>
                </a:solidFill>
              </a:defRPr>
            </a:lvl1pPr>
          </a:lstStyle>
          <a:p>
            <a:r>
              <a:t>Title Text</a:t>
            </a:r>
          </a:p>
        </p:txBody>
      </p:sp>
      <p:sp>
        <p:nvSpPr>
          <p:cNvPr id="14" name="Body Level One…"/>
          <p:cNvSpPr txBox="1">
            <a:spLocks noGrp="1"/>
          </p:cNvSpPr>
          <p:nvPr>
            <p:ph type="body" sz="quarter" idx="1"/>
          </p:nvPr>
        </p:nvSpPr>
        <p:spPr>
          <a:xfrm>
            <a:off x="406400" y="4267200"/>
            <a:ext cx="12192000" cy="1803400"/>
          </a:xfrm>
          <a:prstGeom prst="rect">
            <a:avLst/>
          </a:prstGeom>
        </p:spPr>
        <p:txBody>
          <a:bodyPr anchor="b"/>
          <a:lstStyle>
            <a:lvl1pPr marL="0" indent="0">
              <a:lnSpc>
                <a:spcPct val="80000"/>
              </a:lnSpc>
              <a:spcBef>
                <a:spcPts val="2300"/>
              </a:spcBef>
              <a:buClrTx/>
              <a:buSzTx/>
              <a:buFontTx/>
              <a:buNone/>
              <a:defRPr sz="5400" cap="all">
                <a:solidFill>
                  <a:srgbClr val="A6AAA9"/>
                </a:solidFill>
                <a:latin typeface="DIN Alternate"/>
                <a:ea typeface="DIN Alternate"/>
                <a:cs typeface="DIN Alternate"/>
                <a:sym typeface="DIN Alternate"/>
              </a:defRPr>
            </a:lvl1pPr>
            <a:lvl2pPr marL="0" indent="228600">
              <a:lnSpc>
                <a:spcPct val="80000"/>
              </a:lnSpc>
              <a:spcBef>
                <a:spcPts val="2300"/>
              </a:spcBef>
              <a:buClrTx/>
              <a:buSzTx/>
              <a:buFontTx/>
              <a:buNone/>
              <a:defRPr sz="5400" cap="all">
                <a:solidFill>
                  <a:srgbClr val="A6AAA9"/>
                </a:solidFill>
                <a:latin typeface="DIN Alternate"/>
                <a:ea typeface="DIN Alternate"/>
                <a:cs typeface="DIN Alternate"/>
                <a:sym typeface="DIN Alternate"/>
              </a:defRPr>
            </a:lvl2pPr>
            <a:lvl3pPr marL="0" indent="457200">
              <a:lnSpc>
                <a:spcPct val="80000"/>
              </a:lnSpc>
              <a:spcBef>
                <a:spcPts val="2300"/>
              </a:spcBef>
              <a:buClrTx/>
              <a:buSzTx/>
              <a:buFontTx/>
              <a:buNone/>
              <a:defRPr sz="5400" cap="all">
                <a:solidFill>
                  <a:srgbClr val="A6AAA9"/>
                </a:solidFill>
                <a:latin typeface="DIN Alternate"/>
                <a:ea typeface="DIN Alternate"/>
                <a:cs typeface="DIN Alternate"/>
                <a:sym typeface="DIN Alternate"/>
              </a:defRPr>
            </a:lvl3pPr>
            <a:lvl4pPr marL="0" indent="685800">
              <a:lnSpc>
                <a:spcPct val="80000"/>
              </a:lnSpc>
              <a:spcBef>
                <a:spcPts val="2300"/>
              </a:spcBef>
              <a:buClrTx/>
              <a:buSzTx/>
              <a:buFontTx/>
              <a:buNone/>
              <a:defRPr sz="5400" cap="all">
                <a:solidFill>
                  <a:srgbClr val="A6AAA9"/>
                </a:solidFill>
                <a:latin typeface="DIN Alternate"/>
                <a:ea typeface="DIN Alternate"/>
                <a:cs typeface="DIN Alternate"/>
                <a:sym typeface="DIN Alternate"/>
              </a:defRPr>
            </a:lvl4pPr>
            <a:lvl5pPr marL="0" indent="914400">
              <a:lnSpc>
                <a:spcPct val="80000"/>
              </a:lnSpc>
              <a:spcBef>
                <a:spcPts val="2300"/>
              </a:spcBef>
              <a:buClrTx/>
              <a:buSzTx/>
              <a:buFontTx/>
              <a:buNone/>
              <a:defRPr sz="5400" cap="all">
                <a:solidFill>
                  <a:srgbClr val="A6AAA9"/>
                </a:solidFill>
                <a:latin typeface="DIN Alternate"/>
                <a:ea typeface="DIN Alternate"/>
                <a:cs typeface="DIN Alternate"/>
                <a:sym typeface="DIN Alternate"/>
              </a:defRPr>
            </a:lvl5pPr>
          </a:lstStyle>
          <a:p>
            <a:r>
              <a:t>Body Level One</a:t>
            </a:r>
          </a:p>
          <a:p>
            <a:pPr lvl="1"/>
            <a:r>
              <a:t>Body Level Two</a:t>
            </a:r>
          </a:p>
          <a:p>
            <a:pPr lvl="2"/>
            <a:r>
              <a:t>Body Level Three</a:t>
            </a:r>
          </a:p>
          <a:p>
            <a:pPr lvl="3"/>
            <a:r>
              <a:t>Body Level Four</a:t>
            </a:r>
          </a:p>
          <a:p>
            <a:pPr lvl="4"/>
            <a:r>
              <a:t>Body Level Five</a:t>
            </a:r>
          </a:p>
        </p:txBody>
      </p:sp>
      <p:sp>
        <p:nvSpPr>
          <p:cNvPr id="15" name="Slide Number"/>
          <p:cNvSpPr txBox="1">
            <a:spLocks noGrp="1"/>
          </p:cNvSpPr>
          <p:nvPr>
            <p:ph type="sldNum" sz="quarter" idx="2"/>
          </p:nvPr>
        </p:nvSpPr>
        <p:spPr>
          <a:xfrm>
            <a:off x="12194440" y="431800"/>
            <a:ext cx="406898" cy="4572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Bullets">
    <p:bg>
      <p:bgPr>
        <a:solidFill>
          <a:srgbClr val="222222"/>
        </a:solidFill>
        <a:effectLst/>
      </p:bgPr>
    </p:bg>
    <p:spTree>
      <p:nvGrpSpPr>
        <p:cNvPr id="1" name=""/>
        <p:cNvGrpSpPr/>
        <p:nvPr/>
      </p:nvGrpSpPr>
      <p:grpSpPr>
        <a:xfrm>
          <a:off x="0" y="0"/>
          <a:ext cx="0" cy="0"/>
          <a:chOff x="0" y="0"/>
          <a:chExt cx="0" cy="0"/>
        </a:xfrm>
      </p:grpSpPr>
      <p:sp>
        <p:nvSpPr>
          <p:cNvPr id="103" name="Text"/>
          <p:cNvSpPr txBox="1">
            <a:spLocks noGrp="1"/>
          </p:cNvSpPr>
          <p:nvPr>
            <p:ph type="body" sz="quarter" idx="13"/>
          </p:nvPr>
        </p:nvSpPr>
        <p:spPr>
          <a:xfrm>
            <a:off x="406400" y="457200"/>
            <a:ext cx="11176000" cy="457200"/>
          </a:xfrm>
          <a:prstGeom prst="rect">
            <a:avLst/>
          </a:prstGeom>
        </p:spPr>
        <p:txBody>
          <a:bodyPr anchor="b">
            <a:spAutoFit/>
          </a:bodyPr>
          <a:lstStyle>
            <a:lvl1pPr marL="0" indent="0" defTabSz="457200">
              <a:lnSpc>
                <a:spcPct val="80000"/>
              </a:lnSpc>
              <a:spcBef>
                <a:spcPts val="0"/>
              </a:spcBef>
              <a:buClrTx/>
              <a:buSzTx/>
              <a:buFontTx/>
              <a:buNone/>
              <a:defRPr sz="2400" cap="all" spc="120">
                <a:solidFill>
                  <a:schemeClr val="accent5"/>
                </a:solidFill>
                <a:latin typeface="DIN Alternate"/>
                <a:ea typeface="DIN Alternate"/>
                <a:cs typeface="DIN Alternate"/>
                <a:sym typeface="DIN Alternate"/>
              </a:defRPr>
            </a:lvl1pPr>
          </a:lstStyle>
          <a:p>
            <a:r>
              <a:t>Text</a:t>
            </a:r>
          </a:p>
        </p:txBody>
      </p:sp>
      <p:sp>
        <p:nvSpPr>
          <p:cNvPr id="104" name="Body Level One…"/>
          <p:cNvSpPr txBox="1">
            <a:spLocks noGrp="1"/>
          </p:cNvSpPr>
          <p:nvPr>
            <p:ph type="body" idx="1"/>
          </p:nvPr>
        </p:nvSpPr>
        <p:spPr>
          <a:prstGeom prst="rect">
            <a:avLst/>
          </a:prstGeom>
        </p:spPr>
        <p:txBody>
          <a:bodyPr/>
          <a:lstStyle>
            <a:lvl1pPr>
              <a:buClr>
                <a:schemeClr val="accent5">
                  <a:hueOff val="-234537"/>
                  <a:satOff val="-1108"/>
                  <a:lumOff val="-14796"/>
                </a:schemeClr>
              </a:buClr>
              <a:buChar char="▸"/>
            </a:lvl1pPr>
            <a:lvl2pPr>
              <a:buClr>
                <a:schemeClr val="accent5">
                  <a:hueOff val="-234537"/>
                  <a:satOff val="-1108"/>
                  <a:lumOff val="-14796"/>
                </a:schemeClr>
              </a:buClr>
              <a:buChar char="▸"/>
            </a:lvl2pPr>
            <a:lvl3pPr>
              <a:buClr>
                <a:schemeClr val="accent5">
                  <a:hueOff val="-234537"/>
                  <a:satOff val="-1108"/>
                  <a:lumOff val="-14796"/>
                </a:schemeClr>
              </a:buClr>
              <a:buChar char="▸"/>
            </a:lvl3pPr>
            <a:lvl4pPr>
              <a:buClr>
                <a:schemeClr val="accent5">
                  <a:hueOff val="-234537"/>
                  <a:satOff val="-1108"/>
                  <a:lumOff val="-14796"/>
                </a:schemeClr>
              </a:buClr>
              <a:buChar char="▸"/>
            </a:lvl4pPr>
            <a:lvl5pPr>
              <a:buClr>
                <a:schemeClr val="accent5">
                  <a:hueOff val="-234537"/>
                  <a:satOff val="-1108"/>
                  <a:lumOff val="-14796"/>
                </a:schemeClr>
              </a:buClr>
              <a:buChar char="▸"/>
            </a:lvl5pPr>
          </a:lstStyle>
          <a:p>
            <a:r>
              <a:t>Body Level One</a:t>
            </a:r>
          </a:p>
          <a:p>
            <a:pPr lvl="1"/>
            <a:r>
              <a:t>Body Level Two</a:t>
            </a:r>
          </a:p>
          <a:p>
            <a:pPr lvl="2"/>
            <a:r>
              <a:t>Body Level Three</a:t>
            </a:r>
          </a:p>
          <a:p>
            <a:pPr lvl="3"/>
            <a:r>
              <a:t>Body Level Four</a:t>
            </a:r>
          </a:p>
          <a:p>
            <a:pPr lvl="4"/>
            <a:r>
              <a:t>Body Level Five</a:t>
            </a:r>
          </a:p>
        </p:txBody>
      </p:sp>
      <p:sp>
        <p:nvSpPr>
          <p:cNvPr id="10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cSld name="Photo - 3 Up">
    <p:bg>
      <p:bgPr>
        <a:solidFill>
          <a:srgbClr val="222222"/>
        </a:solidFill>
        <a:effectLst/>
      </p:bgPr>
    </p:bg>
    <p:spTree>
      <p:nvGrpSpPr>
        <p:cNvPr id="1" name=""/>
        <p:cNvGrpSpPr/>
        <p:nvPr/>
      </p:nvGrpSpPr>
      <p:grpSpPr>
        <a:xfrm>
          <a:off x="0" y="0"/>
          <a:ext cx="0" cy="0"/>
          <a:chOff x="0" y="0"/>
          <a:chExt cx="0" cy="0"/>
        </a:xfrm>
      </p:grpSpPr>
      <p:sp>
        <p:nvSpPr>
          <p:cNvPr id="112" name="Image"/>
          <p:cNvSpPr>
            <a:spLocks noGrp="1"/>
          </p:cNvSpPr>
          <p:nvPr>
            <p:ph type="pic" sz="half" idx="13"/>
          </p:nvPr>
        </p:nvSpPr>
        <p:spPr>
          <a:xfrm>
            <a:off x="6503154" y="0"/>
            <a:ext cx="6502401" cy="4864100"/>
          </a:xfrm>
          <a:prstGeom prst="rect">
            <a:avLst/>
          </a:prstGeom>
        </p:spPr>
        <p:txBody>
          <a:bodyPr lIns="91439" tIns="45719" rIns="91439" bIns="45719">
            <a:noAutofit/>
          </a:bodyPr>
          <a:lstStyle/>
          <a:p>
            <a:endParaRPr/>
          </a:p>
        </p:txBody>
      </p:sp>
      <p:sp>
        <p:nvSpPr>
          <p:cNvPr id="113" name="Image"/>
          <p:cNvSpPr>
            <a:spLocks noGrp="1"/>
          </p:cNvSpPr>
          <p:nvPr>
            <p:ph type="pic" sz="half" idx="14"/>
          </p:nvPr>
        </p:nvSpPr>
        <p:spPr>
          <a:xfrm>
            <a:off x="6502400" y="4902200"/>
            <a:ext cx="6502400" cy="4864100"/>
          </a:xfrm>
          <a:prstGeom prst="rect">
            <a:avLst/>
          </a:prstGeom>
        </p:spPr>
        <p:txBody>
          <a:bodyPr lIns="91439" tIns="45719" rIns="91439" bIns="45719">
            <a:noAutofit/>
          </a:bodyPr>
          <a:lstStyle/>
          <a:p>
            <a:endParaRPr/>
          </a:p>
        </p:txBody>
      </p:sp>
      <p:sp>
        <p:nvSpPr>
          <p:cNvPr id="114" name="Image"/>
          <p:cNvSpPr>
            <a:spLocks noGrp="1"/>
          </p:cNvSpPr>
          <p:nvPr>
            <p:ph type="pic" idx="15"/>
          </p:nvPr>
        </p:nvSpPr>
        <p:spPr>
          <a:xfrm>
            <a:off x="0" y="0"/>
            <a:ext cx="6468534" cy="9753600"/>
          </a:xfrm>
          <a:prstGeom prst="rect">
            <a:avLst/>
          </a:prstGeom>
        </p:spPr>
        <p:txBody>
          <a:bodyPr lIns="91439" tIns="45719" rIns="91439" bIns="45719">
            <a:noAutofit/>
          </a:bodyPr>
          <a:lstStyle/>
          <a:p>
            <a:endParaRPr/>
          </a:p>
        </p:txBody>
      </p:sp>
      <p:sp>
        <p:nvSpPr>
          <p:cNvPr id="11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Quote">
    <p:bg>
      <p:bgPr>
        <a:solidFill>
          <a:srgbClr val="222222"/>
        </a:solidFill>
        <a:effectLst/>
      </p:bgPr>
    </p:bg>
    <p:spTree>
      <p:nvGrpSpPr>
        <p:cNvPr id="1" name=""/>
        <p:cNvGrpSpPr/>
        <p:nvPr/>
      </p:nvGrpSpPr>
      <p:grpSpPr>
        <a:xfrm>
          <a:off x="0" y="0"/>
          <a:ext cx="0" cy="0"/>
          <a:chOff x="0" y="0"/>
          <a:chExt cx="0" cy="0"/>
        </a:xfrm>
      </p:grpSpPr>
      <p:sp>
        <p:nvSpPr>
          <p:cNvPr id="122" name="Callout"/>
          <p:cNvSpPr/>
          <p:nvPr/>
        </p:nvSpPr>
        <p:spPr>
          <a:xfrm>
            <a:off x="469900" y="2362200"/>
            <a:ext cx="12065000" cy="5229225"/>
          </a:xfrm>
          <a:custGeom>
            <a:avLst/>
            <a:gdLst/>
            <a:ahLst/>
            <a:cxnLst>
              <a:cxn ang="0">
                <a:pos x="wd2" y="hd2"/>
              </a:cxn>
              <a:cxn ang="5400000">
                <a:pos x="wd2" y="hd2"/>
              </a:cxn>
              <a:cxn ang="10800000">
                <a:pos x="wd2" y="hd2"/>
              </a:cxn>
              <a:cxn ang="16200000">
                <a:pos x="wd2" y="hd2"/>
              </a:cxn>
            </a:cxnLst>
            <a:rect l="0" t="0" r="r" b="b"/>
            <a:pathLst>
              <a:path w="21600" h="21600" extrusionOk="0">
                <a:moveTo>
                  <a:pt x="224" y="0"/>
                </a:moveTo>
                <a:cubicBezTo>
                  <a:pt x="100" y="0"/>
                  <a:pt x="0" y="232"/>
                  <a:pt x="0" y="516"/>
                </a:cubicBezTo>
                <a:lnTo>
                  <a:pt x="0" y="18789"/>
                </a:lnTo>
                <a:cubicBezTo>
                  <a:pt x="0" y="19073"/>
                  <a:pt x="100" y="19305"/>
                  <a:pt x="224" y="19305"/>
                </a:cubicBezTo>
                <a:lnTo>
                  <a:pt x="17228" y="19305"/>
                </a:lnTo>
                <a:lnTo>
                  <a:pt x="17850" y="21600"/>
                </a:lnTo>
                <a:lnTo>
                  <a:pt x="18471" y="19305"/>
                </a:lnTo>
                <a:lnTo>
                  <a:pt x="21376" y="19305"/>
                </a:lnTo>
                <a:cubicBezTo>
                  <a:pt x="21500" y="19305"/>
                  <a:pt x="21600" y="19073"/>
                  <a:pt x="21600" y="18789"/>
                </a:cubicBezTo>
                <a:lnTo>
                  <a:pt x="21600" y="516"/>
                </a:lnTo>
                <a:cubicBezTo>
                  <a:pt x="21600" y="232"/>
                  <a:pt x="21500" y="0"/>
                  <a:pt x="21376" y="0"/>
                </a:cubicBezTo>
                <a:lnTo>
                  <a:pt x="224" y="0"/>
                </a:lnTo>
                <a:close/>
              </a:path>
            </a:pathLst>
          </a:custGeom>
          <a:solidFill>
            <a:schemeClr val="accent5">
              <a:hueOff val="-234537"/>
              <a:satOff val="-1108"/>
              <a:lumOff val="-14796"/>
            </a:schemeClr>
          </a:solidFill>
          <a:ln w="12700">
            <a:miter lim="400000"/>
          </a:ln>
        </p:spPr>
        <p:txBody>
          <a:bodyPr lIns="50800" tIns="50800" rIns="50800" bIns="50800" anchor="ctr"/>
          <a:lstStyle/>
          <a:p>
            <a:pPr algn="ctr">
              <a:lnSpc>
                <a:spcPct val="80000"/>
              </a:lnSpc>
              <a:spcBef>
                <a:spcPts val="0"/>
              </a:spcBef>
              <a:defRPr sz="2800" cap="all">
                <a:solidFill>
                  <a:srgbClr val="FFFFFF"/>
                </a:solidFill>
                <a:latin typeface="+mn-lt"/>
                <a:ea typeface="+mn-ea"/>
                <a:cs typeface="+mn-cs"/>
                <a:sym typeface="DIN Condensed"/>
              </a:defRPr>
            </a:pPr>
            <a:endParaRPr/>
          </a:p>
        </p:txBody>
      </p:sp>
      <p:sp>
        <p:nvSpPr>
          <p:cNvPr id="123" name="Type a quote here."/>
          <p:cNvSpPr txBox="1">
            <a:spLocks noGrp="1"/>
          </p:cNvSpPr>
          <p:nvPr>
            <p:ph type="body" sz="quarter" idx="13"/>
          </p:nvPr>
        </p:nvSpPr>
        <p:spPr>
          <a:xfrm>
            <a:off x="889000" y="2908300"/>
            <a:ext cx="11226800" cy="1297944"/>
          </a:xfrm>
          <a:prstGeom prst="rect">
            <a:avLst/>
          </a:prstGeom>
        </p:spPr>
        <p:txBody>
          <a:bodyPr>
            <a:spAutoFit/>
          </a:bodyPr>
          <a:lstStyle>
            <a:lvl1pPr marL="0" indent="0">
              <a:lnSpc>
                <a:spcPct val="80000"/>
              </a:lnSpc>
              <a:spcBef>
                <a:spcPts val="0"/>
              </a:spcBef>
              <a:buClrTx/>
              <a:buSzTx/>
              <a:buFontTx/>
              <a:buNone/>
              <a:defRPr sz="9400" cap="all">
                <a:solidFill>
                  <a:srgbClr val="FFFFFF"/>
                </a:solidFill>
                <a:latin typeface="+mn-lt"/>
                <a:ea typeface="+mn-ea"/>
                <a:cs typeface="+mn-cs"/>
                <a:sym typeface="DIN Condensed"/>
              </a:defRPr>
            </a:lvl1pPr>
          </a:lstStyle>
          <a:p>
            <a:r>
              <a:t>Type a quote here.</a:t>
            </a:r>
          </a:p>
        </p:txBody>
      </p:sp>
      <p:sp>
        <p:nvSpPr>
          <p:cNvPr id="124" name="Johnny Appleseed"/>
          <p:cNvSpPr txBox="1">
            <a:spLocks noGrp="1"/>
          </p:cNvSpPr>
          <p:nvPr>
            <p:ph type="body" sz="quarter" idx="14"/>
          </p:nvPr>
        </p:nvSpPr>
        <p:spPr>
          <a:xfrm>
            <a:off x="406400" y="7789333"/>
            <a:ext cx="12192000" cy="863604"/>
          </a:xfrm>
          <a:prstGeom prst="rect">
            <a:avLst/>
          </a:prstGeom>
        </p:spPr>
        <p:txBody>
          <a:bodyPr>
            <a:spAutoFit/>
          </a:bodyPr>
          <a:lstStyle>
            <a:lvl1pPr marL="0" indent="0" algn="r">
              <a:lnSpc>
                <a:spcPct val="80000"/>
              </a:lnSpc>
              <a:spcBef>
                <a:spcPts val="0"/>
              </a:spcBef>
              <a:buClrTx/>
              <a:buSzTx/>
              <a:buFontTx/>
              <a:buNone/>
              <a:defRPr sz="6000">
                <a:latin typeface="+mn-lt"/>
                <a:ea typeface="+mn-ea"/>
                <a:cs typeface="+mn-cs"/>
                <a:sym typeface="DIN Condensed"/>
              </a:defRPr>
            </a:lvl1pPr>
          </a:lstStyle>
          <a:p>
            <a:r>
              <a:t>Johnny Appleseed</a:t>
            </a:r>
          </a:p>
        </p:txBody>
      </p:sp>
      <p:sp>
        <p:nvSpPr>
          <p:cNvPr id="125" name="Text"/>
          <p:cNvSpPr txBox="1">
            <a:spLocks noGrp="1"/>
          </p:cNvSpPr>
          <p:nvPr>
            <p:ph type="body" sz="quarter" idx="15"/>
          </p:nvPr>
        </p:nvSpPr>
        <p:spPr>
          <a:xfrm>
            <a:off x="406400" y="457200"/>
            <a:ext cx="11176000" cy="457200"/>
          </a:xfrm>
          <a:prstGeom prst="rect">
            <a:avLst/>
          </a:prstGeom>
        </p:spPr>
        <p:txBody>
          <a:bodyPr anchor="b">
            <a:spAutoFit/>
          </a:bodyPr>
          <a:lstStyle>
            <a:lvl1pPr marL="0" indent="0" defTabSz="457200">
              <a:lnSpc>
                <a:spcPct val="80000"/>
              </a:lnSpc>
              <a:spcBef>
                <a:spcPts val="0"/>
              </a:spcBef>
              <a:buClrTx/>
              <a:buSzTx/>
              <a:buFontTx/>
              <a:buNone/>
              <a:defRPr sz="2400" cap="all" spc="120">
                <a:solidFill>
                  <a:schemeClr val="accent5"/>
                </a:solidFill>
                <a:latin typeface="DIN Alternate"/>
                <a:ea typeface="DIN Alternate"/>
                <a:cs typeface="DIN Alternate"/>
                <a:sym typeface="DIN Alternate"/>
              </a:defRPr>
            </a:lvl1pPr>
          </a:lstStyle>
          <a:p>
            <a:r>
              <a:t>Text</a:t>
            </a:r>
          </a:p>
        </p:txBody>
      </p:sp>
      <p:sp>
        <p:nvSpPr>
          <p:cNvPr id="12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
  <p:cSld name="Quote Alt">
    <p:bg>
      <p:bgPr>
        <a:solidFill>
          <a:schemeClr val="accent5">
            <a:hueOff val="-234537"/>
            <a:satOff val="-1108"/>
            <a:lumOff val="-14796"/>
          </a:schemeClr>
        </a:solidFill>
        <a:effectLst/>
      </p:bgPr>
    </p:bg>
    <p:spTree>
      <p:nvGrpSpPr>
        <p:cNvPr id="1" name=""/>
        <p:cNvGrpSpPr/>
        <p:nvPr/>
      </p:nvGrpSpPr>
      <p:grpSpPr>
        <a:xfrm>
          <a:off x="0" y="0"/>
          <a:ext cx="0" cy="0"/>
          <a:chOff x="0" y="0"/>
          <a:chExt cx="0" cy="0"/>
        </a:xfrm>
      </p:grpSpPr>
      <p:sp>
        <p:nvSpPr>
          <p:cNvPr id="133" name="Type a quote here."/>
          <p:cNvSpPr txBox="1">
            <a:spLocks noGrp="1"/>
          </p:cNvSpPr>
          <p:nvPr>
            <p:ph type="body" sz="quarter" idx="13"/>
          </p:nvPr>
        </p:nvSpPr>
        <p:spPr>
          <a:xfrm>
            <a:off x="5892800" y="2641600"/>
            <a:ext cx="6705600" cy="2501900"/>
          </a:xfrm>
          <a:prstGeom prst="rect">
            <a:avLst/>
          </a:prstGeom>
        </p:spPr>
        <p:txBody>
          <a:bodyPr>
            <a:spAutoFit/>
          </a:bodyPr>
          <a:lstStyle>
            <a:lvl1pPr marL="0" indent="0">
              <a:lnSpc>
                <a:spcPct val="80000"/>
              </a:lnSpc>
              <a:spcBef>
                <a:spcPts val="0"/>
              </a:spcBef>
              <a:buClrTx/>
              <a:buSzTx/>
              <a:buFontTx/>
              <a:buNone/>
              <a:defRPr sz="9400" cap="all">
                <a:solidFill>
                  <a:srgbClr val="FFFFFF"/>
                </a:solidFill>
                <a:latin typeface="+mn-lt"/>
                <a:ea typeface="+mn-ea"/>
                <a:cs typeface="+mn-cs"/>
                <a:sym typeface="DIN Condensed"/>
              </a:defRPr>
            </a:lvl1pPr>
          </a:lstStyle>
          <a:p>
            <a:r>
              <a:t>Type a quote here.</a:t>
            </a:r>
          </a:p>
        </p:txBody>
      </p:sp>
      <p:sp>
        <p:nvSpPr>
          <p:cNvPr id="134" name="Image"/>
          <p:cNvSpPr>
            <a:spLocks noGrp="1"/>
          </p:cNvSpPr>
          <p:nvPr>
            <p:ph type="pic" idx="14"/>
          </p:nvPr>
        </p:nvSpPr>
        <p:spPr>
          <a:xfrm>
            <a:off x="0" y="0"/>
            <a:ext cx="5486400" cy="9753600"/>
          </a:xfrm>
          <a:prstGeom prst="rect">
            <a:avLst/>
          </a:prstGeom>
        </p:spPr>
        <p:txBody>
          <a:bodyPr lIns="91439" tIns="45719" rIns="91439" bIns="45719">
            <a:noAutofit/>
          </a:bodyPr>
          <a:lstStyle/>
          <a:p>
            <a:endParaRPr/>
          </a:p>
        </p:txBody>
      </p:sp>
      <p:sp>
        <p:nvSpPr>
          <p:cNvPr id="135" name="Johnny Appleseed"/>
          <p:cNvSpPr txBox="1">
            <a:spLocks noGrp="1"/>
          </p:cNvSpPr>
          <p:nvPr>
            <p:ph type="body" sz="quarter" idx="15"/>
          </p:nvPr>
        </p:nvSpPr>
        <p:spPr>
          <a:xfrm>
            <a:off x="5892800" y="7789333"/>
            <a:ext cx="6705600" cy="863604"/>
          </a:xfrm>
          <a:prstGeom prst="rect">
            <a:avLst/>
          </a:prstGeom>
        </p:spPr>
        <p:txBody>
          <a:bodyPr anchor="ctr">
            <a:spAutoFit/>
          </a:bodyPr>
          <a:lstStyle>
            <a:lvl1pPr marL="0" indent="0" defTabSz="457200">
              <a:spcBef>
                <a:spcPts val="0"/>
              </a:spcBef>
              <a:buClrTx/>
              <a:buSzTx/>
              <a:buFontTx/>
              <a:buNone/>
              <a:defRPr sz="6000">
                <a:solidFill>
                  <a:srgbClr val="232323"/>
                </a:solidFill>
                <a:latin typeface="+mn-lt"/>
                <a:ea typeface="+mn-ea"/>
                <a:cs typeface="+mn-cs"/>
                <a:sym typeface="DIN Condensed"/>
              </a:defRPr>
            </a:lvl1pPr>
          </a:lstStyle>
          <a:p>
            <a:r>
              <a:t>Johnny Appleseed</a:t>
            </a:r>
          </a:p>
        </p:txBody>
      </p:sp>
      <p:sp>
        <p:nvSpPr>
          <p:cNvPr id="13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x">
  <p:cSld name="Photo">
    <p:bg>
      <p:bgPr>
        <a:solidFill>
          <a:srgbClr val="222222"/>
        </a:solidFill>
        <a:effectLst/>
      </p:bgPr>
    </p:bg>
    <p:spTree>
      <p:nvGrpSpPr>
        <p:cNvPr id="1" name=""/>
        <p:cNvGrpSpPr/>
        <p:nvPr/>
      </p:nvGrpSpPr>
      <p:grpSpPr>
        <a:xfrm>
          <a:off x="0" y="0"/>
          <a:ext cx="0" cy="0"/>
          <a:chOff x="0" y="0"/>
          <a:chExt cx="0" cy="0"/>
        </a:xfrm>
      </p:grpSpPr>
      <p:sp>
        <p:nvSpPr>
          <p:cNvPr id="143" name="Image"/>
          <p:cNvSpPr>
            <a:spLocks noGrp="1"/>
          </p:cNvSpPr>
          <p:nvPr>
            <p:ph type="pic" idx="13"/>
          </p:nvPr>
        </p:nvSpPr>
        <p:spPr>
          <a:xfrm>
            <a:off x="0" y="0"/>
            <a:ext cx="13004800" cy="9753600"/>
          </a:xfrm>
          <a:prstGeom prst="rect">
            <a:avLst/>
          </a:prstGeom>
        </p:spPr>
        <p:txBody>
          <a:bodyPr lIns="91439" tIns="45719" rIns="91439" bIns="45719">
            <a:noAutofit/>
          </a:bodyPr>
          <a:lstStyle/>
          <a:p>
            <a:endParaRPr/>
          </a:p>
        </p:txBody>
      </p:sp>
      <p:sp>
        <p:nvSpPr>
          <p:cNvPr id="14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x">
  <p:cSld name="Blank">
    <p:bg>
      <p:bgPr>
        <a:solidFill>
          <a:srgbClr val="222222"/>
        </a:solidFill>
        <a:effectLst/>
      </p:bgPr>
    </p:bg>
    <p:spTree>
      <p:nvGrpSpPr>
        <p:cNvPr id="1" name=""/>
        <p:cNvGrpSpPr/>
        <p:nvPr/>
      </p:nvGrpSpPr>
      <p:grpSpPr>
        <a:xfrm>
          <a:off x="0" y="0"/>
          <a:ext cx="0" cy="0"/>
          <a:chOff x="0" y="0"/>
          <a:chExt cx="0" cy="0"/>
        </a:xfrm>
      </p:grpSpPr>
      <p:sp>
        <p:nvSpPr>
          <p:cNvPr id="15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x">
  <p:cSld name="Blank Alt">
    <p:spTree>
      <p:nvGrpSpPr>
        <p:cNvPr id="1" name=""/>
        <p:cNvGrpSpPr/>
        <p:nvPr/>
      </p:nvGrpSpPr>
      <p:grpSpPr>
        <a:xfrm>
          <a:off x="0" y="0"/>
          <a:ext cx="0" cy="0"/>
          <a:chOff x="0" y="0"/>
          <a:chExt cx="0" cy="0"/>
        </a:xfrm>
      </p:grpSpPr>
      <p:sp>
        <p:nvSpPr>
          <p:cNvPr id="15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Photo - Horizontal">
    <p:bg>
      <p:bgPr>
        <a:solidFill>
          <a:srgbClr val="222222"/>
        </a:solidFill>
        <a:effectLst/>
      </p:bgPr>
    </p:bg>
    <p:spTree>
      <p:nvGrpSpPr>
        <p:cNvPr id="1" name=""/>
        <p:cNvGrpSpPr/>
        <p:nvPr/>
      </p:nvGrpSpPr>
      <p:grpSpPr>
        <a:xfrm>
          <a:off x="0" y="0"/>
          <a:ext cx="0" cy="0"/>
          <a:chOff x="0" y="0"/>
          <a:chExt cx="0" cy="0"/>
        </a:xfrm>
      </p:grpSpPr>
      <p:sp>
        <p:nvSpPr>
          <p:cNvPr id="22" name="Image"/>
          <p:cNvSpPr>
            <a:spLocks noGrp="1"/>
          </p:cNvSpPr>
          <p:nvPr>
            <p:ph type="pic" idx="13"/>
          </p:nvPr>
        </p:nvSpPr>
        <p:spPr>
          <a:xfrm>
            <a:off x="0" y="0"/>
            <a:ext cx="13004800" cy="9753600"/>
          </a:xfrm>
          <a:prstGeom prst="rect">
            <a:avLst/>
          </a:prstGeom>
        </p:spPr>
        <p:txBody>
          <a:bodyPr lIns="91439" tIns="45719" rIns="91439" bIns="45719">
            <a:noAutofit/>
          </a:bodyPr>
          <a:lstStyle/>
          <a:p>
            <a:endParaRPr/>
          </a:p>
        </p:txBody>
      </p:sp>
      <p:sp>
        <p:nvSpPr>
          <p:cNvPr id="23" name="Line"/>
          <p:cNvSpPr>
            <a:spLocks noGrp="1"/>
          </p:cNvSpPr>
          <p:nvPr>
            <p:ph type="body" sz="quarter" idx="14"/>
          </p:nvPr>
        </p:nvSpPr>
        <p:spPr>
          <a:xfrm flipV="1">
            <a:off x="406400" y="6140894"/>
            <a:ext cx="12192000" cy="263"/>
          </a:xfrm>
          <a:prstGeom prst="line">
            <a:avLst/>
          </a:prstGeom>
          <a:ln w="38100">
            <a:solidFill>
              <a:srgbClr val="A6AAA9"/>
            </a:solidFill>
          </a:ln>
        </p:spPr>
        <p:txBody>
          <a:bodyPr anchor="ctr">
            <a:noAutofit/>
          </a:bodyPr>
          <a:lstStyle/>
          <a:p>
            <a:pPr marL="0" indent="0" defTabSz="457200">
              <a:spcBef>
                <a:spcPts val="0"/>
              </a:spcBef>
              <a:buClrTx/>
              <a:buSzTx/>
              <a:buFontTx/>
              <a:buNone/>
              <a:defRPr sz="1200">
                <a:solidFill>
                  <a:srgbClr val="000000"/>
                </a:solidFill>
                <a:latin typeface="Helvetica"/>
                <a:ea typeface="Helvetica"/>
                <a:cs typeface="Helvetica"/>
                <a:sym typeface="Helvetica"/>
              </a:defRPr>
            </a:pPr>
            <a:endParaRPr/>
          </a:p>
        </p:txBody>
      </p:sp>
      <p:sp>
        <p:nvSpPr>
          <p:cNvPr id="24" name="Title Text"/>
          <p:cNvSpPr txBox="1">
            <a:spLocks noGrp="1"/>
          </p:cNvSpPr>
          <p:nvPr>
            <p:ph type="title"/>
          </p:nvPr>
        </p:nvSpPr>
        <p:spPr>
          <a:xfrm>
            <a:off x="406400" y="6426200"/>
            <a:ext cx="12192000" cy="2705100"/>
          </a:xfrm>
          <a:prstGeom prst="rect">
            <a:avLst/>
          </a:prstGeom>
        </p:spPr>
        <p:txBody>
          <a:bodyPr/>
          <a:lstStyle>
            <a:lvl1pPr>
              <a:spcBef>
                <a:spcPts val="0"/>
              </a:spcBef>
              <a:defRPr sz="17000">
                <a:solidFill>
                  <a:schemeClr val="accent5">
                    <a:hueOff val="-234537"/>
                    <a:satOff val="-1108"/>
                    <a:lumOff val="-14796"/>
                  </a:schemeClr>
                </a:solidFill>
              </a:defRPr>
            </a:lvl1pPr>
          </a:lstStyle>
          <a:p>
            <a:r>
              <a:t>Title Text</a:t>
            </a:r>
          </a:p>
        </p:txBody>
      </p:sp>
      <p:sp>
        <p:nvSpPr>
          <p:cNvPr id="25" name="Body Level One…"/>
          <p:cNvSpPr txBox="1">
            <a:spLocks noGrp="1"/>
          </p:cNvSpPr>
          <p:nvPr>
            <p:ph type="body" sz="quarter" idx="1"/>
          </p:nvPr>
        </p:nvSpPr>
        <p:spPr>
          <a:xfrm>
            <a:off x="406400" y="4267200"/>
            <a:ext cx="12192000" cy="1803400"/>
          </a:xfrm>
          <a:prstGeom prst="rect">
            <a:avLst/>
          </a:prstGeom>
        </p:spPr>
        <p:txBody>
          <a:bodyPr anchor="b"/>
          <a:lstStyle>
            <a:lvl1pPr marL="0" indent="0">
              <a:lnSpc>
                <a:spcPct val="80000"/>
              </a:lnSpc>
              <a:spcBef>
                <a:spcPts val="2300"/>
              </a:spcBef>
              <a:buClrTx/>
              <a:buSzTx/>
              <a:buFontTx/>
              <a:buNone/>
              <a:defRPr sz="5400" cap="all">
                <a:solidFill>
                  <a:srgbClr val="A6AAA9"/>
                </a:solidFill>
                <a:latin typeface="DIN Alternate"/>
                <a:ea typeface="DIN Alternate"/>
                <a:cs typeface="DIN Alternate"/>
                <a:sym typeface="DIN Alternate"/>
              </a:defRPr>
            </a:lvl1pPr>
            <a:lvl2pPr marL="0" indent="228600">
              <a:lnSpc>
                <a:spcPct val="80000"/>
              </a:lnSpc>
              <a:spcBef>
                <a:spcPts val="2300"/>
              </a:spcBef>
              <a:buClrTx/>
              <a:buSzTx/>
              <a:buFontTx/>
              <a:buNone/>
              <a:defRPr sz="5400" cap="all">
                <a:solidFill>
                  <a:srgbClr val="A6AAA9"/>
                </a:solidFill>
                <a:latin typeface="DIN Alternate"/>
                <a:ea typeface="DIN Alternate"/>
                <a:cs typeface="DIN Alternate"/>
                <a:sym typeface="DIN Alternate"/>
              </a:defRPr>
            </a:lvl2pPr>
            <a:lvl3pPr marL="0" indent="457200">
              <a:lnSpc>
                <a:spcPct val="80000"/>
              </a:lnSpc>
              <a:spcBef>
                <a:spcPts val="2300"/>
              </a:spcBef>
              <a:buClrTx/>
              <a:buSzTx/>
              <a:buFontTx/>
              <a:buNone/>
              <a:defRPr sz="5400" cap="all">
                <a:solidFill>
                  <a:srgbClr val="A6AAA9"/>
                </a:solidFill>
                <a:latin typeface="DIN Alternate"/>
                <a:ea typeface="DIN Alternate"/>
                <a:cs typeface="DIN Alternate"/>
                <a:sym typeface="DIN Alternate"/>
              </a:defRPr>
            </a:lvl3pPr>
            <a:lvl4pPr marL="0" indent="685800">
              <a:lnSpc>
                <a:spcPct val="80000"/>
              </a:lnSpc>
              <a:spcBef>
                <a:spcPts val="2300"/>
              </a:spcBef>
              <a:buClrTx/>
              <a:buSzTx/>
              <a:buFontTx/>
              <a:buNone/>
              <a:defRPr sz="5400" cap="all">
                <a:solidFill>
                  <a:srgbClr val="A6AAA9"/>
                </a:solidFill>
                <a:latin typeface="DIN Alternate"/>
                <a:ea typeface="DIN Alternate"/>
                <a:cs typeface="DIN Alternate"/>
                <a:sym typeface="DIN Alternate"/>
              </a:defRPr>
            </a:lvl4pPr>
            <a:lvl5pPr marL="0" indent="914400">
              <a:lnSpc>
                <a:spcPct val="80000"/>
              </a:lnSpc>
              <a:spcBef>
                <a:spcPts val="2300"/>
              </a:spcBef>
              <a:buClrTx/>
              <a:buSzTx/>
              <a:buFontTx/>
              <a:buNone/>
              <a:defRPr sz="5400" cap="all">
                <a:solidFill>
                  <a:srgbClr val="A6AAA9"/>
                </a:solidFill>
                <a:latin typeface="DIN Alternate"/>
                <a:ea typeface="DIN Alternate"/>
                <a:cs typeface="DIN Alternate"/>
                <a:sym typeface="DIN Alternate"/>
              </a:defRPr>
            </a:lvl5pPr>
          </a:lstStyle>
          <a:p>
            <a:r>
              <a:t>Body Level One</a:t>
            </a:r>
          </a:p>
          <a:p>
            <a:pPr lvl="1"/>
            <a:r>
              <a:t>Body Level Two</a:t>
            </a:r>
          </a:p>
          <a:p>
            <a:pPr lvl="2"/>
            <a:r>
              <a:t>Body Level Three</a:t>
            </a:r>
          </a:p>
          <a:p>
            <a:pPr lvl="3"/>
            <a:r>
              <a:t>Body Level Four</a:t>
            </a:r>
          </a:p>
          <a:p>
            <a:pPr lvl="4"/>
            <a:r>
              <a:t>Body Level Five</a:t>
            </a:r>
          </a:p>
        </p:txBody>
      </p:sp>
      <p:sp>
        <p:nvSpPr>
          <p:cNvPr id="26" name="Slide Number"/>
          <p:cNvSpPr txBox="1">
            <a:spLocks noGrp="1"/>
          </p:cNvSpPr>
          <p:nvPr>
            <p:ph type="sldNum" sz="quarter" idx="2"/>
          </p:nvPr>
        </p:nvSpPr>
        <p:spPr>
          <a:xfrm>
            <a:off x="12194440" y="431800"/>
            <a:ext cx="406898" cy="4572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Title &amp; Subtitle Alt">
    <p:spTree>
      <p:nvGrpSpPr>
        <p:cNvPr id="1" name=""/>
        <p:cNvGrpSpPr/>
        <p:nvPr/>
      </p:nvGrpSpPr>
      <p:grpSpPr>
        <a:xfrm>
          <a:off x="0" y="0"/>
          <a:ext cx="0" cy="0"/>
          <a:chOff x="0" y="0"/>
          <a:chExt cx="0" cy="0"/>
        </a:xfrm>
      </p:grpSpPr>
      <p:sp>
        <p:nvSpPr>
          <p:cNvPr id="33" name="Line"/>
          <p:cNvSpPr/>
          <p:nvPr/>
        </p:nvSpPr>
        <p:spPr>
          <a:xfrm flipV="1">
            <a:off x="406400" y="6140894"/>
            <a:ext cx="12192000" cy="263"/>
          </a:xfrm>
          <a:prstGeom prst="line">
            <a:avLst/>
          </a:prstGeom>
          <a:ln w="38100">
            <a:solidFill>
              <a:srgbClr val="A6AAA9"/>
            </a:solidFill>
            <a:miter lim="400000"/>
          </a:ln>
        </p:spPr>
        <p:txBody>
          <a:bodyPr lIns="50800" tIns="50800" rIns="50800" bIns="50800" anchor="ctr"/>
          <a:lstStyle/>
          <a:p>
            <a:pPr defTabSz="457200">
              <a:spcBef>
                <a:spcPts val="0"/>
              </a:spcBef>
              <a:defRPr sz="1200">
                <a:solidFill>
                  <a:srgbClr val="000000"/>
                </a:solidFill>
                <a:latin typeface="Helvetica"/>
                <a:ea typeface="Helvetica"/>
                <a:cs typeface="Helvetica"/>
                <a:sym typeface="Helvetica"/>
              </a:defRPr>
            </a:pPr>
            <a:endParaRPr/>
          </a:p>
        </p:txBody>
      </p:sp>
      <p:sp>
        <p:nvSpPr>
          <p:cNvPr id="34" name="Title Text"/>
          <p:cNvSpPr txBox="1">
            <a:spLocks noGrp="1"/>
          </p:cNvSpPr>
          <p:nvPr>
            <p:ph type="title"/>
          </p:nvPr>
        </p:nvSpPr>
        <p:spPr>
          <a:xfrm>
            <a:off x="406400" y="6426200"/>
            <a:ext cx="12192000" cy="2705100"/>
          </a:xfrm>
          <a:prstGeom prst="rect">
            <a:avLst/>
          </a:prstGeom>
        </p:spPr>
        <p:txBody>
          <a:bodyPr/>
          <a:lstStyle>
            <a:lvl1pPr>
              <a:spcBef>
                <a:spcPts val="0"/>
              </a:spcBef>
              <a:defRPr sz="17000">
                <a:solidFill>
                  <a:schemeClr val="accent5">
                    <a:hueOff val="-234537"/>
                    <a:satOff val="-1108"/>
                    <a:lumOff val="-14796"/>
                  </a:schemeClr>
                </a:solidFill>
              </a:defRPr>
            </a:lvl1pPr>
          </a:lstStyle>
          <a:p>
            <a:r>
              <a:t>Title Text</a:t>
            </a:r>
          </a:p>
        </p:txBody>
      </p:sp>
      <p:sp>
        <p:nvSpPr>
          <p:cNvPr id="35" name="Body Level One…"/>
          <p:cNvSpPr txBox="1">
            <a:spLocks noGrp="1"/>
          </p:cNvSpPr>
          <p:nvPr>
            <p:ph type="body" sz="quarter" idx="1"/>
          </p:nvPr>
        </p:nvSpPr>
        <p:spPr>
          <a:xfrm>
            <a:off x="406400" y="4267200"/>
            <a:ext cx="12192000" cy="1803400"/>
          </a:xfrm>
          <a:prstGeom prst="rect">
            <a:avLst/>
          </a:prstGeom>
        </p:spPr>
        <p:txBody>
          <a:bodyPr anchor="b"/>
          <a:lstStyle>
            <a:lvl1pPr marL="0" indent="0">
              <a:lnSpc>
                <a:spcPct val="80000"/>
              </a:lnSpc>
              <a:spcBef>
                <a:spcPts val="2300"/>
              </a:spcBef>
              <a:buClrTx/>
              <a:buSzTx/>
              <a:buFontTx/>
              <a:buNone/>
              <a:defRPr sz="5400" cap="all">
                <a:solidFill>
                  <a:srgbClr val="A6AAA9"/>
                </a:solidFill>
                <a:latin typeface="DIN Alternate"/>
                <a:ea typeface="DIN Alternate"/>
                <a:cs typeface="DIN Alternate"/>
                <a:sym typeface="DIN Alternate"/>
              </a:defRPr>
            </a:lvl1pPr>
            <a:lvl2pPr marL="0" indent="228600">
              <a:lnSpc>
                <a:spcPct val="80000"/>
              </a:lnSpc>
              <a:spcBef>
                <a:spcPts val="2300"/>
              </a:spcBef>
              <a:buClrTx/>
              <a:buSzTx/>
              <a:buFontTx/>
              <a:buNone/>
              <a:defRPr sz="5400" cap="all">
                <a:solidFill>
                  <a:srgbClr val="A6AAA9"/>
                </a:solidFill>
                <a:latin typeface="DIN Alternate"/>
                <a:ea typeface="DIN Alternate"/>
                <a:cs typeface="DIN Alternate"/>
                <a:sym typeface="DIN Alternate"/>
              </a:defRPr>
            </a:lvl2pPr>
            <a:lvl3pPr marL="0" indent="457200">
              <a:lnSpc>
                <a:spcPct val="80000"/>
              </a:lnSpc>
              <a:spcBef>
                <a:spcPts val="2300"/>
              </a:spcBef>
              <a:buClrTx/>
              <a:buSzTx/>
              <a:buFontTx/>
              <a:buNone/>
              <a:defRPr sz="5400" cap="all">
                <a:solidFill>
                  <a:srgbClr val="A6AAA9"/>
                </a:solidFill>
                <a:latin typeface="DIN Alternate"/>
                <a:ea typeface="DIN Alternate"/>
                <a:cs typeface="DIN Alternate"/>
                <a:sym typeface="DIN Alternate"/>
              </a:defRPr>
            </a:lvl3pPr>
            <a:lvl4pPr marL="0" indent="685800">
              <a:lnSpc>
                <a:spcPct val="80000"/>
              </a:lnSpc>
              <a:spcBef>
                <a:spcPts val="2300"/>
              </a:spcBef>
              <a:buClrTx/>
              <a:buSzTx/>
              <a:buFontTx/>
              <a:buNone/>
              <a:defRPr sz="5400" cap="all">
                <a:solidFill>
                  <a:srgbClr val="A6AAA9"/>
                </a:solidFill>
                <a:latin typeface="DIN Alternate"/>
                <a:ea typeface="DIN Alternate"/>
                <a:cs typeface="DIN Alternate"/>
                <a:sym typeface="DIN Alternate"/>
              </a:defRPr>
            </a:lvl4pPr>
            <a:lvl5pPr marL="0" indent="914400">
              <a:lnSpc>
                <a:spcPct val="80000"/>
              </a:lnSpc>
              <a:spcBef>
                <a:spcPts val="2300"/>
              </a:spcBef>
              <a:buClrTx/>
              <a:buSzTx/>
              <a:buFontTx/>
              <a:buNone/>
              <a:defRPr sz="5400" cap="all">
                <a:solidFill>
                  <a:srgbClr val="A6AAA9"/>
                </a:solidFill>
                <a:latin typeface="DIN Alternate"/>
                <a:ea typeface="DIN Alternate"/>
                <a:cs typeface="DIN Alternate"/>
                <a:sym typeface="DIN Alternate"/>
              </a:defRPr>
            </a:lvl5pPr>
          </a:lstStyle>
          <a:p>
            <a:r>
              <a:t>Body Level One</a:t>
            </a:r>
          </a:p>
          <a:p>
            <a:pPr lvl="1"/>
            <a:r>
              <a:t>Body Level Two</a:t>
            </a:r>
          </a:p>
          <a:p>
            <a:pPr lvl="2"/>
            <a:r>
              <a:t>Body Level Three</a:t>
            </a:r>
          </a:p>
          <a:p>
            <a:pPr lvl="3"/>
            <a:r>
              <a:t>Body Level Four</a:t>
            </a:r>
          </a:p>
          <a:p>
            <a:pPr lvl="4"/>
            <a:r>
              <a:t>Body Level Five</a:t>
            </a:r>
          </a:p>
        </p:txBody>
      </p:sp>
      <p:sp>
        <p:nvSpPr>
          <p:cNvPr id="36" name="Slide Number"/>
          <p:cNvSpPr txBox="1">
            <a:spLocks noGrp="1"/>
          </p:cNvSpPr>
          <p:nvPr>
            <p:ph type="sldNum" sz="quarter" idx="2"/>
          </p:nvPr>
        </p:nvSpPr>
        <p:spPr>
          <a:xfrm>
            <a:off x="12161859" y="419100"/>
            <a:ext cx="406898" cy="4572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Title - Center">
    <p:bg>
      <p:bgPr>
        <a:solidFill>
          <a:srgbClr val="222222"/>
        </a:solidFill>
        <a:effectLst/>
      </p:bgPr>
    </p:bg>
    <p:spTree>
      <p:nvGrpSpPr>
        <p:cNvPr id="1" name=""/>
        <p:cNvGrpSpPr/>
        <p:nvPr/>
      </p:nvGrpSpPr>
      <p:grpSpPr>
        <a:xfrm>
          <a:off x="0" y="0"/>
          <a:ext cx="0" cy="0"/>
          <a:chOff x="0" y="0"/>
          <a:chExt cx="0" cy="0"/>
        </a:xfrm>
      </p:grpSpPr>
      <p:sp>
        <p:nvSpPr>
          <p:cNvPr id="43" name="Title Text"/>
          <p:cNvSpPr txBox="1">
            <a:spLocks noGrp="1"/>
          </p:cNvSpPr>
          <p:nvPr>
            <p:ph type="title"/>
          </p:nvPr>
        </p:nvSpPr>
        <p:spPr>
          <a:xfrm>
            <a:off x="406400" y="4038600"/>
            <a:ext cx="12192000" cy="4521200"/>
          </a:xfrm>
          <a:prstGeom prst="rect">
            <a:avLst/>
          </a:prstGeom>
        </p:spPr>
        <p:txBody>
          <a:bodyPr/>
          <a:lstStyle>
            <a:lvl1pPr>
              <a:spcBef>
                <a:spcPts val="0"/>
              </a:spcBef>
              <a:defRPr sz="17000">
                <a:solidFill>
                  <a:schemeClr val="accent5">
                    <a:hueOff val="-234537"/>
                    <a:satOff val="-1108"/>
                    <a:lumOff val="-14796"/>
                  </a:schemeClr>
                </a:solidFill>
              </a:defRPr>
            </a:lvl1pPr>
          </a:lstStyle>
          <a:p>
            <a:r>
              <a:t>Title Text</a:t>
            </a:r>
          </a:p>
        </p:txBody>
      </p:sp>
      <p:sp>
        <p:nvSpPr>
          <p:cNvPr id="44" name="Slide Number"/>
          <p:cNvSpPr txBox="1">
            <a:spLocks noGrp="1"/>
          </p:cNvSpPr>
          <p:nvPr>
            <p:ph type="sldNum" sz="quarter" idx="2"/>
          </p:nvPr>
        </p:nvSpPr>
        <p:spPr>
          <a:xfrm>
            <a:off x="12194440" y="431800"/>
            <a:ext cx="406898" cy="4572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Photo - Vertical">
    <p:bg>
      <p:bgPr>
        <a:solidFill>
          <a:srgbClr val="222222"/>
        </a:solidFill>
        <a:effectLst/>
      </p:bgPr>
    </p:bg>
    <p:spTree>
      <p:nvGrpSpPr>
        <p:cNvPr id="1" name=""/>
        <p:cNvGrpSpPr/>
        <p:nvPr/>
      </p:nvGrpSpPr>
      <p:grpSpPr>
        <a:xfrm>
          <a:off x="0" y="0"/>
          <a:ext cx="0" cy="0"/>
          <a:chOff x="0" y="0"/>
          <a:chExt cx="0" cy="0"/>
        </a:xfrm>
      </p:grpSpPr>
      <p:sp>
        <p:nvSpPr>
          <p:cNvPr id="51" name="Line"/>
          <p:cNvSpPr/>
          <p:nvPr/>
        </p:nvSpPr>
        <p:spPr>
          <a:xfrm flipV="1">
            <a:off x="5892800" y="6141012"/>
            <a:ext cx="6705600" cy="145"/>
          </a:xfrm>
          <a:prstGeom prst="line">
            <a:avLst/>
          </a:prstGeom>
          <a:ln w="38100">
            <a:solidFill>
              <a:srgbClr val="A6AAA9"/>
            </a:solidFill>
            <a:miter lim="400000"/>
          </a:ln>
        </p:spPr>
        <p:txBody>
          <a:bodyPr lIns="50800" tIns="50800" rIns="50800" bIns="50800" anchor="ctr"/>
          <a:lstStyle/>
          <a:p>
            <a:pPr defTabSz="457200">
              <a:spcBef>
                <a:spcPts val="0"/>
              </a:spcBef>
              <a:defRPr sz="1200">
                <a:solidFill>
                  <a:srgbClr val="000000"/>
                </a:solidFill>
                <a:latin typeface="Helvetica"/>
                <a:ea typeface="Helvetica"/>
                <a:cs typeface="Helvetica"/>
                <a:sym typeface="Helvetica"/>
              </a:defRPr>
            </a:pPr>
            <a:endParaRPr/>
          </a:p>
        </p:txBody>
      </p:sp>
      <p:sp>
        <p:nvSpPr>
          <p:cNvPr id="52" name="Image"/>
          <p:cNvSpPr>
            <a:spLocks noGrp="1"/>
          </p:cNvSpPr>
          <p:nvPr>
            <p:ph type="pic" idx="13"/>
          </p:nvPr>
        </p:nvSpPr>
        <p:spPr>
          <a:xfrm>
            <a:off x="0" y="0"/>
            <a:ext cx="5486400" cy="9753600"/>
          </a:xfrm>
          <a:prstGeom prst="rect">
            <a:avLst/>
          </a:prstGeom>
        </p:spPr>
        <p:txBody>
          <a:bodyPr lIns="91439" tIns="45719" rIns="91439" bIns="45719">
            <a:noAutofit/>
          </a:bodyPr>
          <a:lstStyle/>
          <a:p>
            <a:endParaRPr/>
          </a:p>
        </p:txBody>
      </p:sp>
      <p:sp>
        <p:nvSpPr>
          <p:cNvPr id="53" name="Title Text"/>
          <p:cNvSpPr txBox="1">
            <a:spLocks noGrp="1"/>
          </p:cNvSpPr>
          <p:nvPr>
            <p:ph type="title"/>
          </p:nvPr>
        </p:nvSpPr>
        <p:spPr>
          <a:xfrm>
            <a:off x="5892800" y="6426200"/>
            <a:ext cx="6705600" cy="2705100"/>
          </a:xfrm>
          <a:prstGeom prst="rect">
            <a:avLst/>
          </a:prstGeom>
        </p:spPr>
        <p:txBody>
          <a:bodyPr/>
          <a:lstStyle>
            <a:lvl1pPr>
              <a:spcBef>
                <a:spcPts val="0"/>
              </a:spcBef>
              <a:defRPr sz="17000">
                <a:solidFill>
                  <a:schemeClr val="accent5">
                    <a:hueOff val="-234537"/>
                    <a:satOff val="-1108"/>
                    <a:lumOff val="-14796"/>
                  </a:schemeClr>
                </a:solidFill>
              </a:defRPr>
            </a:lvl1pPr>
          </a:lstStyle>
          <a:p>
            <a:r>
              <a:t>Title Text</a:t>
            </a:r>
          </a:p>
        </p:txBody>
      </p:sp>
      <p:sp>
        <p:nvSpPr>
          <p:cNvPr id="54" name="Body Level One…"/>
          <p:cNvSpPr txBox="1">
            <a:spLocks noGrp="1"/>
          </p:cNvSpPr>
          <p:nvPr>
            <p:ph type="body" sz="quarter" idx="1"/>
          </p:nvPr>
        </p:nvSpPr>
        <p:spPr>
          <a:xfrm>
            <a:off x="5892800" y="4267200"/>
            <a:ext cx="6705600" cy="1803400"/>
          </a:xfrm>
          <a:prstGeom prst="rect">
            <a:avLst/>
          </a:prstGeom>
        </p:spPr>
        <p:txBody>
          <a:bodyPr anchor="b"/>
          <a:lstStyle>
            <a:lvl1pPr marL="0" indent="0">
              <a:lnSpc>
                <a:spcPct val="80000"/>
              </a:lnSpc>
              <a:spcBef>
                <a:spcPts val="2300"/>
              </a:spcBef>
              <a:buClrTx/>
              <a:buSzTx/>
              <a:buFontTx/>
              <a:buNone/>
              <a:defRPr sz="5400" cap="all">
                <a:solidFill>
                  <a:srgbClr val="A6AAA9"/>
                </a:solidFill>
                <a:latin typeface="DIN Alternate"/>
                <a:ea typeface="DIN Alternate"/>
                <a:cs typeface="DIN Alternate"/>
                <a:sym typeface="DIN Alternate"/>
              </a:defRPr>
            </a:lvl1pPr>
            <a:lvl2pPr marL="0" indent="228600">
              <a:lnSpc>
                <a:spcPct val="80000"/>
              </a:lnSpc>
              <a:spcBef>
                <a:spcPts val="2300"/>
              </a:spcBef>
              <a:buClrTx/>
              <a:buSzTx/>
              <a:buFontTx/>
              <a:buNone/>
              <a:defRPr sz="5400" cap="all">
                <a:solidFill>
                  <a:srgbClr val="A6AAA9"/>
                </a:solidFill>
                <a:latin typeface="DIN Alternate"/>
                <a:ea typeface="DIN Alternate"/>
                <a:cs typeface="DIN Alternate"/>
                <a:sym typeface="DIN Alternate"/>
              </a:defRPr>
            </a:lvl2pPr>
            <a:lvl3pPr marL="0" indent="457200">
              <a:lnSpc>
                <a:spcPct val="80000"/>
              </a:lnSpc>
              <a:spcBef>
                <a:spcPts val="2300"/>
              </a:spcBef>
              <a:buClrTx/>
              <a:buSzTx/>
              <a:buFontTx/>
              <a:buNone/>
              <a:defRPr sz="5400" cap="all">
                <a:solidFill>
                  <a:srgbClr val="A6AAA9"/>
                </a:solidFill>
                <a:latin typeface="DIN Alternate"/>
                <a:ea typeface="DIN Alternate"/>
                <a:cs typeface="DIN Alternate"/>
                <a:sym typeface="DIN Alternate"/>
              </a:defRPr>
            </a:lvl3pPr>
            <a:lvl4pPr marL="0" indent="685800">
              <a:lnSpc>
                <a:spcPct val="80000"/>
              </a:lnSpc>
              <a:spcBef>
                <a:spcPts val="2300"/>
              </a:spcBef>
              <a:buClrTx/>
              <a:buSzTx/>
              <a:buFontTx/>
              <a:buNone/>
              <a:defRPr sz="5400" cap="all">
                <a:solidFill>
                  <a:srgbClr val="A6AAA9"/>
                </a:solidFill>
                <a:latin typeface="DIN Alternate"/>
                <a:ea typeface="DIN Alternate"/>
                <a:cs typeface="DIN Alternate"/>
                <a:sym typeface="DIN Alternate"/>
              </a:defRPr>
            </a:lvl4pPr>
            <a:lvl5pPr marL="0" indent="914400">
              <a:lnSpc>
                <a:spcPct val="80000"/>
              </a:lnSpc>
              <a:spcBef>
                <a:spcPts val="2300"/>
              </a:spcBef>
              <a:buClrTx/>
              <a:buSzTx/>
              <a:buFontTx/>
              <a:buNone/>
              <a:defRPr sz="5400" cap="all">
                <a:solidFill>
                  <a:srgbClr val="A6AAA9"/>
                </a:solidFill>
                <a:latin typeface="DIN Alternate"/>
                <a:ea typeface="DIN Alternate"/>
                <a:cs typeface="DIN Alternate"/>
                <a:sym typeface="DIN Alternate"/>
              </a:defRPr>
            </a:lvl5p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55" name="Slide Number"/>
          <p:cNvSpPr txBox="1">
            <a:spLocks noGrp="1"/>
          </p:cNvSpPr>
          <p:nvPr>
            <p:ph type="sldNum" sz="quarter" idx="2"/>
          </p:nvPr>
        </p:nvSpPr>
        <p:spPr>
          <a:xfrm>
            <a:off x="12194440" y="431800"/>
            <a:ext cx="406898" cy="4572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62" name="Text"/>
          <p:cNvSpPr txBox="1">
            <a:spLocks noGrp="1"/>
          </p:cNvSpPr>
          <p:nvPr>
            <p:ph type="body" sz="quarter" idx="13"/>
          </p:nvPr>
        </p:nvSpPr>
        <p:spPr>
          <a:xfrm>
            <a:off x="406400" y="457200"/>
            <a:ext cx="11176000" cy="457200"/>
          </a:xfrm>
          <a:prstGeom prst="rect">
            <a:avLst/>
          </a:prstGeom>
        </p:spPr>
        <p:txBody>
          <a:bodyPr anchor="b">
            <a:spAutoFit/>
          </a:bodyPr>
          <a:lstStyle>
            <a:lvl1pPr marL="0" indent="0" defTabSz="457200">
              <a:lnSpc>
                <a:spcPct val="80000"/>
              </a:lnSpc>
              <a:spcBef>
                <a:spcPts val="0"/>
              </a:spcBef>
              <a:buClrTx/>
              <a:buSzTx/>
              <a:buFontTx/>
              <a:buNone/>
              <a:defRPr sz="2400" cap="all" spc="120">
                <a:solidFill>
                  <a:schemeClr val="accent5"/>
                </a:solidFill>
                <a:latin typeface="DIN Alternate"/>
                <a:ea typeface="DIN Alternate"/>
                <a:cs typeface="DIN Alternate"/>
                <a:sym typeface="DIN Alternate"/>
              </a:defRPr>
            </a:lvl1pPr>
          </a:lstStyle>
          <a:p>
            <a:r>
              <a:t>Text</a:t>
            </a:r>
          </a:p>
        </p:txBody>
      </p:sp>
      <p:sp>
        <p:nvSpPr>
          <p:cNvPr id="63" name="Title Text"/>
          <p:cNvSpPr txBox="1">
            <a:spLocks noGrp="1"/>
          </p:cNvSpPr>
          <p:nvPr>
            <p:ph type="title"/>
          </p:nvPr>
        </p:nvSpPr>
        <p:spPr>
          <a:prstGeom prst="rect">
            <a:avLst/>
          </a:prstGeom>
        </p:spPr>
        <p:txBody>
          <a:bodyPr/>
          <a:lstStyle/>
          <a:p>
            <a:r>
              <a:t>Title Text</a:t>
            </a:r>
          </a:p>
        </p:txBody>
      </p:sp>
      <p:sp>
        <p:nvSpPr>
          <p:cNvPr id="6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Title &amp; Bullets">
    <p:bg>
      <p:bgPr>
        <a:solidFill>
          <a:srgbClr val="222222"/>
        </a:solidFill>
        <a:effectLst/>
      </p:bgPr>
    </p:bg>
    <p:spTree>
      <p:nvGrpSpPr>
        <p:cNvPr id="1" name=""/>
        <p:cNvGrpSpPr/>
        <p:nvPr/>
      </p:nvGrpSpPr>
      <p:grpSpPr>
        <a:xfrm>
          <a:off x="0" y="0"/>
          <a:ext cx="0" cy="0"/>
          <a:chOff x="0" y="0"/>
          <a:chExt cx="0" cy="0"/>
        </a:xfrm>
      </p:grpSpPr>
      <p:sp>
        <p:nvSpPr>
          <p:cNvPr id="71" name="Title Text"/>
          <p:cNvSpPr txBox="1">
            <a:spLocks noGrp="1"/>
          </p:cNvSpPr>
          <p:nvPr>
            <p:ph type="title" hasCustomPrompt="1"/>
          </p:nvPr>
        </p:nvSpPr>
        <p:spPr>
          <a:xfrm>
            <a:off x="406400" y="355600"/>
            <a:ext cx="12192000" cy="723900"/>
          </a:xfrm>
          <a:prstGeom prst="rect">
            <a:avLst/>
          </a:prstGeom>
        </p:spPr>
        <p:txBody>
          <a:bodyPr/>
          <a:lstStyle>
            <a:lvl1pPr>
              <a:defRPr cap="none">
                <a:solidFill>
                  <a:srgbClr val="FFFFFF"/>
                </a:solidFill>
              </a:defRPr>
            </a:lvl1pPr>
          </a:lstStyle>
          <a:p>
            <a:r>
              <a:rPr lang="en-US" dirty="0"/>
              <a:t>Title Text</a:t>
            </a:r>
          </a:p>
        </p:txBody>
      </p:sp>
      <p:sp>
        <p:nvSpPr>
          <p:cNvPr id="73" name="Text"/>
          <p:cNvSpPr txBox="1">
            <a:spLocks noGrp="1"/>
          </p:cNvSpPr>
          <p:nvPr>
            <p:ph type="body" sz="quarter" idx="13"/>
          </p:nvPr>
        </p:nvSpPr>
        <p:spPr>
          <a:xfrm>
            <a:off x="406400" y="1225550"/>
            <a:ext cx="11176000" cy="457200"/>
          </a:xfrm>
          <a:prstGeom prst="rect">
            <a:avLst/>
          </a:prstGeom>
        </p:spPr>
        <p:txBody>
          <a:bodyPr anchor="b">
            <a:spAutoFit/>
          </a:bodyPr>
          <a:lstStyle>
            <a:lvl1pPr marL="0" indent="0" defTabSz="457200">
              <a:lnSpc>
                <a:spcPct val="80000"/>
              </a:lnSpc>
              <a:spcBef>
                <a:spcPts val="0"/>
              </a:spcBef>
              <a:buClrTx/>
              <a:buSzTx/>
              <a:buFontTx/>
              <a:buNone/>
              <a:defRPr sz="2400" cap="all" spc="120">
                <a:solidFill>
                  <a:srgbClr val="A6AAA9"/>
                </a:solidFill>
                <a:latin typeface="DIN Alternate"/>
                <a:ea typeface="DIN Alternate"/>
                <a:cs typeface="DIN Alternate"/>
                <a:sym typeface="DIN Alternate"/>
              </a:defRPr>
            </a:lvl1pPr>
          </a:lstStyle>
          <a:p>
            <a:r>
              <a:t>Text</a:t>
            </a:r>
          </a:p>
        </p:txBody>
      </p:sp>
      <p:sp>
        <p:nvSpPr>
          <p:cNvPr id="74" name="Body Level One…"/>
          <p:cNvSpPr txBox="1">
            <a:spLocks noGrp="1"/>
          </p:cNvSpPr>
          <p:nvPr>
            <p:ph type="body" idx="1"/>
          </p:nvPr>
        </p:nvSpPr>
        <p:spPr>
          <a:prstGeom prst="rect">
            <a:avLst/>
          </a:prstGeom>
        </p:spPr>
        <p:txBody>
          <a:bodyPr/>
          <a:lstStyle>
            <a:lvl1pPr>
              <a:buClr>
                <a:schemeClr val="accent5">
                  <a:hueOff val="-234537"/>
                  <a:satOff val="-1108"/>
                  <a:lumOff val="-14796"/>
                </a:schemeClr>
              </a:buClr>
              <a:buChar char="▸"/>
              <a:defRPr>
                <a:solidFill>
                  <a:srgbClr val="FFFFFF"/>
                </a:solidFill>
              </a:defRPr>
            </a:lvl1pPr>
            <a:lvl2pPr>
              <a:buClr>
                <a:schemeClr val="accent5">
                  <a:hueOff val="-234537"/>
                  <a:satOff val="-1108"/>
                  <a:lumOff val="-14796"/>
                </a:schemeClr>
              </a:buClr>
              <a:buChar char="▸"/>
              <a:defRPr>
                <a:solidFill>
                  <a:srgbClr val="FFFFFF"/>
                </a:solidFill>
              </a:defRPr>
            </a:lvl2pPr>
            <a:lvl3pPr>
              <a:buClr>
                <a:schemeClr val="accent5">
                  <a:hueOff val="-234537"/>
                  <a:satOff val="-1108"/>
                  <a:lumOff val="-14796"/>
                </a:schemeClr>
              </a:buClr>
              <a:buChar char="▸"/>
              <a:defRPr>
                <a:solidFill>
                  <a:srgbClr val="FFFFFF"/>
                </a:solidFill>
              </a:defRPr>
            </a:lvl3pPr>
            <a:lvl4pPr>
              <a:buClr>
                <a:schemeClr val="accent5">
                  <a:hueOff val="-234537"/>
                  <a:satOff val="-1108"/>
                  <a:lumOff val="-14796"/>
                </a:schemeClr>
              </a:buClr>
              <a:buChar char="▸"/>
              <a:defRPr>
                <a:solidFill>
                  <a:srgbClr val="FFFFFF"/>
                </a:solidFill>
              </a:defRPr>
            </a:lvl4pPr>
            <a:lvl5pPr>
              <a:buClr>
                <a:schemeClr val="accent5">
                  <a:hueOff val="-234537"/>
                  <a:satOff val="-1108"/>
                  <a:lumOff val="-14796"/>
                </a:schemeClr>
              </a:buClr>
              <a:buChar char="▸"/>
              <a:defRPr>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Title &amp; Bullets Alt">
    <p:spTree>
      <p:nvGrpSpPr>
        <p:cNvPr id="1" name=""/>
        <p:cNvGrpSpPr/>
        <p:nvPr/>
      </p:nvGrpSpPr>
      <p:grpSpPr>
        <a:xfrm>
          <a:off x="0" y="0"/>
          <a:ext cx="0" cy="0"/>
          <a:chOff x="0" y="0"/>
          <a:chExt cx="0" cy="0"/>
        </a:xfrm>
      </p:grpSpPr>
      <p:sp>
        <p:nvSpPr>
          <p:cNvPr id="82" name="Text"/>
          <p:cNvSpPr txBox="1">
            <a:spLocks noGrp="1"/>
          </p:cNvSpPr>
          <p:nvPr>
            <p:ph type="body" sz="quarter" idx="13"/>
          </p:nvPr>
        </p:nvSpPr>
        <p:spPr>
          <a:xfrm>
            <a:off x="406400" y="457200"/>
            <a:ext cx="11176000" cy="457200"/>
          </a:xfrm>
          <a:prstGeom prst="rect">
            <a:avLst/>
          </a:prstGeom>
        </p:spPr>
        <p:txBody>
          <a:bodyPr anchor="b">
            <a:spAutoFit/>
          </a:bodyPr>
          <a:lstStyle>
            <a:lvl1pPr marL="0" indent="0" defTabSz="457200">
              <a:lnSpc>
                <a:spcPct val="80000"/>
              </a:lnSpc>
              <a:spcBef>
                <a:spcPts val="0"/>
              </a:spcBef>
              <a:buClrTx/>
              <a:buSzTx/>
              <a:buFontTx/>
              <a:buNone/>
              <a:defRPr sz="2400" cap="all" spc="120">
                <a:solidFill>
                  <a:schemeClr val="accent5"/>
                </a:solidFill>
                <a:latin typeface="DIN Alternate"/>
                <a:ea typeface="DIN Alternate"/>
                <a:cs typeface="DIN Alternate"/>
                <a:sym typeface="DIN Alternate"/>
              </a:defRPr>
            </a:lvl1pPr>
          </a:lstStyle>
          <a:p>
            <a:r>
              <a:t>Text</a:t>
            </a:r>
          </a:p>
        </p:txBody>
      </p:sp>
      <p:sp>
        <p:nvSpPr>
          <p:cNvPr id="83" name="Title Text"/>
          <p:cNvSpPr txBox="1">
            <a:spLocks noGrp="1"/>
          </p:cNvSpPr>
          <p:nvPr>
            <p:ph type="title"/>
          </p:nvPr>
        </p:nvSpPr>
        <p:spPr>
          <a:prstGeom prst="rect">
            <a:avLst/>
          </a:prstGeom>
        </p:spPr>
        <p:txBody>
          <a:bodyPr/>
          <a:lstStyle>
            <a:lvl1pPr>
              <a:defRPr>
                <a:solidFill>
                  <a:srgbClr val="838787"/>
                </a:solidFill>
              </a:defRPr>
            </a:lvl1pPr>
          </a:lstStyle>
          <a:p>
            <a:r>
              <a:t>Title Text</a:t>
            </a:r>
          </a:p>
        </p:txBody>
      </p:sp>
      <p:sp>
        <p:nvSpPr>
          <p:cNvPr id="84" name="Body Level One…"/>
          <p:cNvSpPr txBox="1">
            <a:spLocks noGrp="1"/>
          </p:cNvSpPr>
          <p:nvPr>
            <p:ph type="body" idx="1"/>
          </p:nvPr>
        </p:nvSpPr>
        <p:spPr>
          <a:prstGeom prst="rect">
            <a:avLst/>
          </a:prstGeom>
        </p:spPr>
        <p:txBody>
          <a:bodyPr/>
          <a:lstStyle>
            <a:lvl1pPr>
              <a:buClr>
                <a:schemeClr val="accent5">
                  <a:hueOff val="-234537"/>
                  <a:satOff val="-1108"/>
                  <a:lumOff val="-14796"/>
                </a:schemeClr>
              </a:buClr>
              <a:buChar char="▸"/>
              <a:defRPr>
                <a:solidFill>
                  <a:srgbClr val="FFFFFF"/>
                </a:solidFill>
              </a:defRPr>
            </a:lvl1pPr>
            <a:lvl2pPr>
              <a:buClr>
                <a:schemeClr val="accent5">
                  <a:hueOff val="-234537"/>
                  <a:satOff val="-1108"/>
                  <a:lumOff val="-14796"/>
                </a:schemeClr>
              </a:buClr>
              <a:buChar char="▸"/>
              <a:defRPr>
                <a:solidFill>
                  <a:srgbClr val="FFFFFF"/>
                </a:solidFill>
              </a:defRPr>
            </a:lvl2pPr>
            <a:lvl3pPr>
              <a:buClr>
                <a:schemeClr val="accent5">
                  <a:hueOff val="-234537"/>
                  <a:satOff val="-1108"/>
                  <a:lumOff val="-14796"/>
                </a:schemeClr>
              </a:buClr>
              <a:buChar char="▸"/>
            </a:lvl3pPr>
            <a:lvl4pPr>
              <a:buClr>
                <a:schemeClr val="accent5">
                  <a:hueOff val="-234537"/>
                  <a:satOff val="-1108"/>
                  <a:lumOff val="-14796"/>
                </a:schemeClr>
              </a:buClr>
              <a:buChar char="▸"/>
            </a:lvl4pPr>
            <a:lvl5pPr>
              <a:buClr>
                <a:schemeClr val="accent5">
                  <a:hueOff val="-234537"/>
                  <a:satOff val="-1108"/>
                  <a:lumOff val="-14796"/>
                </a:schemeClr>
              </a:buClr>
              <a:buChar char="▸"/>
            </a:lvl5pPr>
          </a:lstStyle>
          <a:p>
            <a:r>
              <a:t>Body Level One</a:t>
            </a:r>
          </a:p>
          <a:p>
            <a:pPr lvl="1"/>
            <a:r>
              <a:t>Body Level Two</a:t>
            </a:r>
          </a:p>
          <a:p>
            <a:pPr lvl="2"/>
            <a:r>
              <a:t>Body Level Three</a:t>
            </a:r>
          </a:p>
          <a:p>
            <a:pPr lvl="3"/>
            <a:r>
              <a:t>Body Level Four</a:t>
            </a:r>
          </a:p>
          <a:p>
            <a:pPr lvl="4"/>
            <a:r>
              <a:t>Body Level Five</a:t>
            </a:r>
          </a:p>
        </p:txBody>
      </p:sp>
      <p:sp>
        <p:nvSpPr>
          <p:cNvPr id="8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Title, Bullets &amp; Photo">
    <p:bg>
      <p:bgPr>
        <a:solidFill>
          <a:srgbClr val="222222"/>
        </a:solidFill>
        <a:effectLst/>
      </p:bgPr>
    </p:bg>
    <p:spTree>
      <p:nvGrpSpPr>
        <p:cNvPr id="1" name=""/>
        <p:cNvGrpSpPr/>
        <p:nvPr/>
      </p:nvGrpSpPr>
      <p:grpSpPr>
        <a:xfrm>
          <a:off x="0" y="0"/>
          <a:ext cx="0" cy="0"/>
          <a:chOff x="0" y="0"/>
          <a:chExt cx="0" cy="0"/>
        </a:xfrm>
      </p:grpSpPr>
      <p:sp>
        <p:nvSpPr>
          <p:cNvPr id="92" name="Text"/>
          <p:cNvSpPr txBox="1">
            <a:spLocks noGrp="1"/>
          </p:cNvSpPr>
          <p:nvPr>
            <p:ph type="body" sz="quarter" idx="13"/>
          </p:nvPr>
        </p:nvSpPr>
        <p:spPr>
          <a:xfrm>
            <a:off x="406400" y="457200"/>
            <a:ext cx="11176000" cy="457200"/>
          </a:xfrm>
          <a:prstGeom prst="rect">
            <a:avLst/>
          </a:prstGeom>
        </p:spPr>
        <p:txBody>
          <a:bodyPr anchor="b">
            <a:spAutoFit/>
          </a:bodyPr>
          <a:lstStyle>
            <a:lvl1pPr marL="0" indent="0" defTabSz="457200">
              <a:lnSpc>
                <a:spcPct val="80000"/>
              </a:lnSpc>
              <a:spcBef>
                <a:spcPts val="0"/>
              </a:spcBef>
              <a:buClrTx/>
              <a:buSzTx/>
              <a:buFontTx/>
              <a:buNone/>
              <a:defRPr sz="2400" cap="all" spc="120">
                <a:solidFill>
                  <a:schemeClr val="accent5"/>
                </a:solidFill>
                <a:latin typeface="DIN Alternate"/>
                <a:ea typeface="DIN Alternate"/>
                <a:cs typeface="DIN Alternate"/>
                <a:sym typeface="DIN Alternate"/>
              </a:defRPr>
            </a:lvl1pPr>
          </a:lstStyle>
          <a:p>
            <a:r>
              <a:t>Text</a:t>
            </a:r>
          </a:p>
        </p:txBody>
      </p:sp>
      <p:sp>
        <p:nvSpPr>
          <p:cNvPr id="93" name="Image"/>
          <p:cNvSpPr>
            <a:spLocks noGrp="1"/>
          </p:cNvSpPr>
          <p:nvPr>
            <p:ph type="pic" sz="half" idx="14"/>
          </p:nvPr>
        </p:nvSpPr>
        <p:spPr>
          <a:xfrm>
            <a:off x="7112000" y="1536700"/>
            <a:ext cx="5486400" cy="7797800"/>
          </a:xfrm>
          <a:prstGeom prst="rect">
            <a:avLst/>
          </a:prstGeom>
        </p:spPr>
        <p:txBody>
          <a:bodyPr lIns="91439" tIns="45719" rIns="91439" bIns="45719">
            <a:noAutofit/>
          </a:bodyPr>
          <a:lstStyle/>
          <a:p>
            <a:endParaRPr/>
          </a:p>
        </p:txBody>
      </p:sp>
      <p:sp>
        <p:nvSpPr>
          <p:cNvPr id="94" name="Title Text"/>
          <p:cNvSpPr txBox="1">
            <a:spLocks noGrp="1"/>
          </p:cNvSpPr>
          <p:nvPr>
            <p:ph type="title"/>
          </p:nvPr>
        </p:nvSpPr>
        <p:spPr>
          <a:xfrm>
            <a:off x="406400" y="1536700"/>
            <a:ext cx="6299200" cy="723900"/>
          </a:xfrm>
          <a:prstGeom prst="rect">
            <a:avLst/>
          </a:prstGeom>
        </p:spPr>
        <p:txBody>
          <a:bodyPr/>
          <a:lstStyle/>
          <a:p>
            <a:r>
              <a:t>Title Text</a:t>
            </a:r>
          </a:p>
        </p:txBody>
      </p:sp>
      <p:sp>
        <p:nvSpPr>
          <p:cNvPr id="95" name="Body Level One…"/>
          <p:cNvSpPr txBox="1">
            <a:spLocks noGrp="1"/>
          </p:cNvSpPr>
          <p:nvPr>
            <p:ph type="body" sz="half" idx="1"/>
          </p:nvPr>
        </p:nvSpPr>
        <p:spPr>
          <a:xfrm>
            <a:off x="406400" y="2743200"/>
            <a:ext cx="6299200" cy="6108700"/>
          </a:xfrm>
          <a:prstGeom prst="rect">
            <a:avLst/>
          </a:prstGeom>
        </p:spPr>
        <p:txBody>
          <a:bodyPr/>
          <a:lstStyle>
            <a:lvl1pPr>
              <a:buClr>
                <a:schemeClr val="accent1"/>
              </a:buClr>
              <a:buChar char="▸"/>
              <a:defRPr sz="2800">
                <a:solidFill>
                  <a:srgbClr val="FFFFFF"/>
                </a:solidFill>
              </a:defRPr>
            </a:lvl1pPr>
            <a:lvl2pPr>
              <a:buClr>
                <a:schemeClr val="accent1"/>
              </a:buClr>
              <a:buChar char="▸"/>
              <a:defRPr sz="2800"/>
            </a:lvl2pPr>
            <a:lvl3pPr>
              <a:buClr>
                <a:schemeClr val="accent1"/>
              </a:buClr>
              <a:buChar char="▸"/>
              <a:defRPr sz="2800"/>
            </a:lvl3pPr>
            <a:lvl4pPr>
              <a:buClr>
                <a:schemeClr val="accent1"/>
              </a:buClr>
              <a:buChar char="▸"/>
              <a:defRPr sz="2800"/>
            </a:lvl4pPr>
            <a:lvl5pPr>
              <a:buClr>
                <a:schemeClr val="accent1"/>
              </a:buClr>
              <a:buChar char="▸"/>
              <a:defRPr sz="2800"/>
            </a:lvl5pPr>
          </a:lstStyle>
          <a:p>
            <a:r>
              <a:t>Body Level One</a:t>
            </a:r>
          </a:p>
          <a:p>
            <a:pPr lvl="1"/>
            <a:r>
              <a:t>Body Level Two</a:t>
            </a:r>
          </a:p>
          <a:p>
            <a:pPr lvl="2"/>
            <a:r>
              <a:t>Body Level Three</a:t>
            </a:r>
          </a:p>
          <a:p>
            <a:pPr lvl="3"/>
            <a:r>
              <a:t>Body Level Four</a:t>
            </a:r>
          </a:p>
          <a:p>
            <a:pPr lvl="4"/>
            <a:r>
              <a:t>Body Level Five</a:t>
            </a:r>
          </a:p>
        </p:txBody>
      </p:sp>
      <p:sp>
        <p:nvSpPr>
          <p:cNvPr id="9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Line"/>
          <p:cNvSpPr/>
          <p:nvPr/>
        </p:nvSpPr>
        <p:spPr>
          <a:xfrm flipV="1">
            <a:off x="406400" y="993160"/>
            <a:ext cx="12192000" cy="263"/>
          </a:xfrm>
          <a:prstGeom prst="line">
            <a:avLst/>
          </a:prstGeom>
          <a:ln w="25400">
            <a:solidFill>
              <a:srgbClr val="A6AAA9"/>
            </a:solidFill>
            <a:miter lim="400000"/>
          </a:ln>
        </p:spPr>
        <p:txBody>
          <a:bodyPr lIns="50800" tIns="50800" rIns="50800" bIns="50800" anchor="ctr"/>
          <a:lstStyle/>
          <a:p>
            <a:pPr defTabSz="457200">
              <a:spcBef>
                <a:spcPts val="0"/>
              </a:spcBef>
              <a:defRPr sz="1200">
                <a:solidFill>
                  <a:srgbClr val="000000"/>
                </a:solidFill>
                <a:latin typeface="Helvetica"/>
                <a:ea typeface="Helvetica"/>
                <a:cs typeface="Helvetica"/>
                <a:sym typeface="Helvetica"/>
              </a:defRPr>
            </a:pPr>
            <a:endParaRPr/>
          </a:p>
        </p:txBody>
      </p:sp>
      <p:sp>
        <p:nvSpPr>
          <p:cNvPr id="3" name="Title Text"/>
          <p:cNvSpPr txBox="1">
            <a:spLocks noGrp="1"/>
          </p:cNvSpPr>
          <p:nvPr>
            <p:ph type="title"/>
          </p:nvPr>
        </p:nvSpPr>
        <p:spPr>
          <a:xfrm>
            <a:off x="406400" y="1536700"/>
            <a:ext cx="12192000" cy="723900"/>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ormAutofit/>
          </a:bodyPr>
          <a:lstStyle/>
          <a:p>
            <a:r>
              <a:t>Title Text</a:t>
            </a:r>
          </a:p>
        </p:txBody>
      </p:sp>
      <p:sp>
        <p:nvSpPr>
          <p:cNvPr id="4" name="Body Level One…"/>
          <p:cNvSpPr txBox="1">
            <a:spLocks noGrp="1"/>
          </p:cNvSpPr>
          <p:nvPr>
            <p:ph type="body" idx="1"/>
          </p:nvPr>
        </p:nvSpPr>
        <p:spPr>
          <a:xfrm>
            <a:off x="406400" y="2743200"/>
            <a:ext cx="12192000" cy="6108700"/>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ormAutofit/>
          </a:bodyPr>
          <a:lstStyle/>
          <a:p>
            <a:r>
              <a:t>Body Level One</a:t>
            </a:r>
          </a:p>
          <a:p>
            <a:pPr lvl="1"/>
            <a:r>
              <a:t>Body Level Two</a:t>
            </a:r>
          </a:p>
          <a:p>
            <a:pPr lvl="2"/>
            <a:r>
              <a:t>Body Level Three</a:t>
            </a:r>
          </a:p>
          <a:p>
            <a:pPr lvl="3"/>
            <a:r>
              <a:t>Body Level Four</a:t>
            </a:r>
          </a:p>
          <a:p>
            <a:pPr lvl="4"/>
            <a:r>
              <a:t>Body Level Five</a:t>
            </a:r>
          </a:p>
        </p:txBody>
      </p:sp>
      <p:sp>
        <p:nvSpPr>
          <p:cNvPr id="5" name="Slide Number"/>
          <p:cNvSpPr txBox="1">
            <a:spLocks noGrp="1"/>
          </p:cNvSpPr>
          <p:nvPr>
            <p:ph type="sldNum" sz="quarter" idx="2"/>
          </p:nvPr>
        </p:nvSpPr>
        <p:spPr>
          <a:xfrm>
            <a:off x="12186622" y="431800"/>
            <a:ext cx="406897" cy="457200"/>
          </a:xfrm>
          <a:prstGeom prst="rect">
            <a:avLst/>
          </a:prstGeom>
          <a:ln w="12700">
            <a:miter lim="400000"/>
          </a:ln>
        </p:spPr>
        <p:txBody>
          <a:bodyPr wrap="none" lIns="50800" tIns="50800" rIns="50800" bIns="50800">
            <a:spAutoFit/>
          </a:bodyPr>
          <a:lstStyle>
            <a:lvl1pPr algn="r">
              <a:lnSpc>
                <a:spcPct val="80000"/>
              </a:lnSpc>
              <a:spcBef>
                <a:spcPts val="0"/>
              </a:spcBef>
              <a:defRPr sz="2400">
                <a:solidFill>
                  <a:srgbClr val="838787"/>
                </a:solidFill>
                <a:latin typeface="DIN Alternate"/>
                <a:ea typeface="DIN Alternate"/>
                <a:cs typeface="DIN Alternate"/>
                <a:sym typeface="DIN Alternate"/>
              </a:defRPr>
            </a:lvl1pPr>
          </a:lstStyle>
          <a:p>
            <a:fld id="{86CB4B4D-7CA3-9044-876B-883B54F8677D}" type="slidenum">
              <a:t>‹#›</a:t>
            </a:fld>
            <a:endParaRPr/>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transition spd="med"/>
  <p:txStyles>
    <p:titleStyle>
      <a:lvl1pPr marL="0" marR="0" indent="0" algn="l" defTabSz="584200" latinLnBrk="0">
        <a:lnSpc>
          <a:spcPct val="80000"/>
        </a:lnSpc>
        <a:spcBef>
          <a:spcPts val="2800"/>
        </a:spcBef>
        <a:spcAft>
          <a:spcPts val="0"/>
        </a:spcAft>
        <a:buClrTx/>
        <a:buSzTx/>
        <a:buFontTx/>
        <a:buNone/>
        <a:tabLst/>
        <a:defRPr sz="6000" b="0" i="0" u="none" strike="noStrike" cap="all" spc="0" baseline="0">
          <a:ln>
            <a:noFill/>
          </a:ln>
          <a:solidFill>
            <a:srgbClr val="A6AAA9"/>
          </a:solidFill>
          <a:uFillTx/>
          <a:latin typeface="+mn-lt"/>
          <a:ea typeface="+mn-ea"/>
          <a:cs typeface="+mn-cs"/>
          <a:sym typeface="DIN Condensed"/>
        </a:defRPr>
      </a:lvl1pPr>
      <a:lvl2pPr marL="0" marR="0" indent="228600" algn="l" defTabSz="584200" latinLnBrk="0">
        <a:lnSpc>
          <a:spcPct val="80000"/>
        </a:lnSpc>
        <a:spcBef>
          <a:spcPts val="2800"/>
        </a:spcBef>
        <a:spcAft>
          <a:spcPts val="0"/>
        </a:spcAft>
        <a:buClrTx/>
        <a:buSzTx/>
        <a:buFontTx/>
        <a:buNone/>
        <a:tabLst/>
        <a:defRPr sz="6000" b="0" i="0" u="none" strike="noStrike" cap="all" spc="0" baseline="0">
          <a:ln>
            <a:noFill/>
          </a:ln>
          <a:solidFill>
            <a:srgbClr val="A6AAA9"/>
          </a:solidFill>
          <a:uFillTx/>
          <a:latin typeface="+mn-lt"/>
          <a:ea typeface="+mn-ea"/>
          <a:cs typeface="+mn-cs"/>
          <a:sym typeface="DIN Condensed"/>
        </a:defRPr>
      </a:lvl2pPr>
      <a:lvl3pPr marL="0" marR="0" indent="457200" algn="l" defTabSz="584200" latinLnBrk="0">
        <a:lnSpc>
          <a:spcPct val="80000"/>
        </a:lnSpc>
        <a:spcBef>
          <a:spcPts val="2800"/>
        </a:spcBef>
        <a:spcAft>
          <a:spcPts val="0"/>
        </a:spcAft>
        <a:buClrTx/>
        <a:buSzTx/>
        <a:buFontTx/>
        <a:buNone/>
        <a:tabLst/>
        <a:defRPr sz="6000" b="0" i="0" u="none" strike="noStrike" cap="all" spc="0" baseline="0">
          <a:ln>
            <a:noFill/>
          </a:ln>
          <a:solidFill>
            <a:srgbClr val="A6AAA9"/>
          </a:solidFill>
          <a:uFillTx/>
          <a:latin typeface="+mn-lt"/>
          <a:ea typeface="+mn-ea"/>
          <a:cs typeface="+mn-cs"/>
          <a:sym typeface="DIN Condensed"/>
        </a:defRPr>
      </a:lvl3pPr>
      <a:lvl4pPr marL="0" marR="0" indent="685800" algn="l" defTabSz="584200" latinLnBrk="0">
        <a:lnSpc>
          <a:spcPct val="80000"/>
        </a:lnSpc>
        <a:spcBef>
          <a:spcPts val="2800"/>
        </a:spcBef>
        <a:spcAft>
          <a:spcPts val="0"/>
        </a:spcAft>
        <a:buClrTx/>
        <a:buSzTx/>
        <a:buFontTx/>
        <a:buNone/>
        <a:tabLst/>
        <a:defRPr sz="6000" b="0" i="0" u="none" strike="noStrike" cap="all" spc="0" baseline="0">
          <a:ln>
            <a:noFill/>
          </a:ln>
          <a:solidFill>
            <a:srgbClr val="A6AAA9"/>
          </a:solidFill>
          <a:uFillTx/>
          <a:latin typeface="+mn-lt"/>
          <a:ea typeface="+mn-ea"/>
          <a:cs typeface="+mn-cs"/>
          <a:sym typeface="DIN Condensed"/>
        </a:defRPr>
      </a:lvl4pPr>
      <a:lvl5pPr marL="0" marR="0" indent="914400" algn="l" defTabSz="584200" latinLnBrk="0">
        <a:lnSpc>
          <a:spcPct val="80000"/>
        </a:lnSpc>
        <a:spcBef>
          <a:spcPts val="2800"/>
        </a:spcBef>
        <a:spcAft>
          <a:spcPts val="0"/>
        </a:spcAft>
        <a:buClrTx/>
        <a:buSzTx/>
        <a:buFontTx/>
        <a:buNone/>
        <a:tabLst/>
        <a:defRPr sz="6000" b="0" i="0" u="none" strike="noStrike" cap="all" spc="0" baseline="0">
          <a:ln>
            <a:noFill/>
          </a:ln>
          <a:solidFill>
            <a:srgbClr val="A6AAA9"/>
          </a:solidFill>
          <a:uFillTx/>
          <a:latin typeface="+mn-lt"/>
          <a:ea typeface="+mn-ea"/>
          <a:cs typeface="+mn-cs"/>
          <a:sym typeface="DIN Condensed"/>
        </a:defRPr>
      </a:lvl5pPr>
      <a:lvl6pPr marL="0" marR="0" indent="1143000" algn="l" defTabSz="584200" latinLnBrk="0">
        <a:lnSpc>
          <a:spcPct val="80000"/>
        </a:lnSpc>
        <a:spcBef>
          <a:spcPts val="2800"/>
        </a:spcBef>
        <a:spcAft>
          <a:spcPts val="0"/>
        </a:spcAft>
        <a:buClrTx/>
        <a:buSzTx/>
        <a:buFontTx/>
        <a:buNone/>
        <a:tabLst/>
        <a:defRPr sz="6000" b="0" i="0" u="none" strike="noStrike" cap="all" spc="0" baseline="0">
          <a:ln>
            <a:noFill/>
          </a:ln>
          <a:solidFill>
            <a:srgbClr val="A6AAA9"/>
          </a:solidFill>
          <a:uFillTx/>
          <a:latin typeface="+mn-lt"/>
          <a:ea typeface="+mn-ea"/>
          <a:cs typeface="+mn-cs"/>
          <a:sym typeface="DIN Condensed"/>
        </a:defRPr>
      </a:lvl6pPr>
      <a:lvl7pPr marL="0" marR="0" indent="1371600" algn="l" defTabSz="584200" latinLnBrk="0">
        <a:lnSpc>
          <a:spcPct val="80000"/>
        </a:lnSpc>
        <a:spcBef>
          <a:spcPts val="2800"/>
        </a:spcBef>
        <a:spcAft>
          <a:spcPts val="0"/>
        </a:spcAft>
        <a:buClrTx/>
        <a:buSzTx/>
        <a:buFontTx/>
        <a:buNone/>
        <a:tabLst/>
        <a:defRPr sz="6000" b="0" i="0" u="none" strike="noStrike" cap="all" spc="0" baseline="0">
          <a:ln>
            <a:noFill/>
          </a:ln>
          <a:solidFill>
            <a:srgbClr val="A6AAA9"/>
          </a:solidFill>
          <a:uFillTx/>
          <a:latin typeface="+mn-lt"/>
          <a:ea typeface="+mn-ea"/>
          <a:cs typeface="+mn-cs"/>
          <a:sym typeface="DIN Condensed"/>
        </a:defRPr>
      </a:lvl7pPr>
      <a:lvl8pPr marL="0" marR="0" indent="1600200" algn="l" defTabSz="584200" latinLnBrk="0">
        <a:lnSpc>
          <a:spcPct val="80000"/>
        </a:lnSpc>
        <a:spcBef>
          <a:spcPts val="2800"/>
        </a:spcBef>
        <a:spcAft>
          <a:spcPts val="0"/>
        </a:spcAft>
        <a:buClrTx/>
        <a:buSzTx/>
        <a:buFontTx/>
        <a:buNone/>
        <a:tabLst/>
        <a:defRPr sz="6000" b="0" i="0" u="none" strike="noStrike" cap="all" spc="0" baseline="0">
          <a:ln>
            <a:noFill/>
          </a:ln>
          <a:solidFill>
            <a:srgbClr val="A6AAA9"/>
          </a:solidFill>
          <a:uFillTx/>
          <a:latin typeface="+mn-lt"/>
          <a:ea typeface="+mn-ea"/>
          <a:cs typeface="+mn-cs"/>
          <a:sym typeface="DIN Condensed"/>
        </a:defRPr>
      </a:lvl8pPr>
      <a:lvl9pPr marL="0" marR="0" indent="1828800" algn="l" defTabSz="584200" latinLnBrk="0">
        <a:lnSpc>
          <a:spcPct val="80000"/>
        </a:lnSpc>
        <a:spcBef>
          <a:spcPts val="2800"/>
        </a:spcBef>
        <a:spcAft>
          <a:spcPts val="0"/>
        </a:spcAft>
        <a:buClrTx/>
        <a:buSzTx/>
        <a:buFontTx/>
        <a:buNone/>
        <a:tabLst/>
        <a:defRPr sz="6000" b="0" i="0" u="none" strike="noStrike" cap="all" spc="0" baseline="0">
          <a:ln>
            <a:noFill/>
          </a:ln>
          <a:solidFill>
            <a:srgbClr val="A6AAA9"/>
          </a:solidFill>
          <a:uFillTx/>
          <a:latin typeface="+mn-lt"/>
          <a:ea typeface="+mn-ea"/>
          <a:cs typeface="+mn-cs"/>
          <a:sym typeface="DIN Condensed"/>
        </a:defRPr>
      </a:lvl9pPr>
    </p:titleStyle>
    <p:bodyStyle>
      <a:lvl1pPr marL="4445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sz="3400" b="0" i="0" u="none" strike="noStrike" cap="none" spc="0" baseline="0">
          <a:ln>
            <a:noFill/>
          </a:ln>
          <a:solidFill>
            <a:srgbClr val="838787"/>
          </a:solidFill>
          <a:uFillTx/>
          <a:latin typeface="Avenir Next Medium"/>
          <a:ea typeface="Avenir Next Medium"/>
          <a:cs typeface="Avenir Next Medium"/>
          <a:sym typeface="Avenir Next Medium"/>
        </a:defRPr>
      </a:lvl1pPr>
      <a:lvl2pPr marL="8890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sz="3400" b="0" i="0" u="none" strike="noStrike" cap="none" spc="0" baseline="0">
          <a:ln>
            <a:noFill/>
          </a:ln>
          <a:solidFill>
            <a:srgbClr val="838787"/>
          </a:solidFill>
          <a:uFillTx/>
          <a:latin typeface="Avenir Next Medium"/>
          <a:ea typeface="Avenir Next Medium"/>
          <a:cs typeface="Avenir Next Medium"/>
          <a:sym typeface="Avenir Next Medium"/>
        </a:defRPr>
      </a:lvl2pPr>
      <a:lvl3pPr marL="13335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sz="3400" b="0" i="0" u="none" strike="noStrike" cap="none" spc="0" baseline="0">
          <a:ln>
            <a:noFill/>
          </a:ln>
          <a:solidFill>
            <a:srgbClr val="838787"/>
          </a:solidFill>
          <a:uFillTx/>
          <a:latin typeface="Avenir Next Medium"/>
          <a:ea typeface="Avenir Next Medium"/>
          <a:cs typeface="Avenir Next Medium"/>
          <a:sym typeface="Avenir Next Medium"/>
        </a:defRPr>
      </a:lvl3pPr>
      <a:lvl4pPr marL="17780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sz="3400" b="0" i="0" u="none" strike="noStrike" cap="none" spc="0" baseline="0">
          <a:ln>
            <a:noFill/>
          </a:ln>
          <a:solidFill>
            <a:srgbClr val="838787"/>
          </a:solidFill>
          <a:uFillTx/>
          <a:latin typeface="Avenir Next Medium"/>
          <a:ea typeface="Avenir Next Medium"/>
          <a:cs typeface="Avenir Next Medium"/>
          <a:sym typeface="Avenir Next Medium"/>
        </a:defRPr>
      </a:lvl4pPr>
      <a:lvl5pPr marL="22225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sz="3400" b="0" i="0" u="none" strike="noStrike" cap="none" spc="0" baseline="0">
          <a:ln>
            <a:noFill/>
          </a:ln>
          <a:solidFill>
            <a:srgbClr val="838787"/>
          </a:solidFill>
          <a:uFillTx/>
          <a:latin typeface="Avenir Next Medium"/>
          <a:ea typeface="Avenir Next Medium"/>
          <a:cs typeface="Avenir Next Medium"/>
          <a:sym typeface="Avenir Next Medium"/>
        </a:defRPr>
      </a:lvl5pPr>
      <a:lvl6pPr marL="26670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sz="3400" b="0" i="0" u="none" strike="noStrike" cap="none" spc="0" baseline="0">
          <a:ln>
            <a:noFill/>
          </a:ln>
          <a:solidFill>
            <a:srgbClr val="838787"/>
          </a:solidFill>
          <a:uFillTx/>
          <a:latin typeface="Avenir Next Medium"/>
          <a:ea typeface="Avenir Next Medium"/>
          <a:cs typeface="Avenir Next Medium"/>
          <a:sym typeface="Avenir Next Medium"/>
        </a:defRPr>
      </a:lvl6pPr>
      <a:lvl7pPr marL="31115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sz="3400" b="0" i="0" u="none" strike="noStrike" cap="none" spc="0" baseline="0">
          <a:ln>
            <a:noFill/>
          </a:ln>
          <a:solidFill>
            <a:srgbClr val="838787"/>
          </a:solidFill>
          <a:uFillTx/>
          <a:latin typeface="Avenir Next Medium"/>
          <a:ea typeface="Avenir Next Medium"/>
          <a:cs typeface="Avenir Next Medium"/>
          <a:sym typeface="Avenir Next Medium"/>
        </a:defRPr>
      </a:lvl7pPr>
      <a:lvl8pPr marL="35560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sz="3400" b="0" i="0" u="none" strike="noStrike" cap="none" spc="0" baseline="0">
          <a:ln>
            <a:noFill/>
          </a:ln>
          <a:solidFill>
            <a:srgbClr val="838787"/>
          </a:solidFill>
          <a:uFillTx/>
          <a:latin typeface="Avenir Next Medium"/>
          <a:ea typeface="Avenir Next Medium"/>
          <a:cs typeface="Avenir Next Medium"/>
          <a:sym typeface="Avenir Next Medium"/>
        </a:defRPr>
      </a:lvl8pPr>
      <a:lvl9pPr marL="40005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sz="3400" b="0" i="0" u="none" strike="noStrike" cap="none" spc="0" baseline="0">
          <a:ln>
            <a:noFill/>
          </a:ln>
          <a:solidFill>
            <a:srgbClr val="838787"/>
          </a:solidFill>
          <a:uFillTx/>
          <a:latin typeface="Avenir Next Medium"/>
          <a:ea typeface="Avenir Next Medium"/>
          <a:cs typeface="Avenir Next Medium"/>
          <a:sym typeface="Avenir Next Medium"/>
        </a:defRPr>
      </a:lvl9pPr>
    </p:bodyStyle>
    <p:otherStyle>
      <a:lvl1pPr marL="0" marR="0" indent="0" algn="r" defTabSz="584200" latinLnBrk="0">
        <a:lnSpc>
          <a:spcPct val="8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DIN Alternate"/>
        </a:defRPr>
      </a:lvl1pPr>
      <a:lvl2pPr marL="0" marR="0" indent="228600" algn="r" defTabSz="584200" latinLnBrk="0">
        <a:lnSpc>
          <a:spcPct val="8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DIN Alternate"/>
        </a:defRPr>
      </a:lvl2pPr>
      <a:lvl3pPr marL="0" marR="0" indent="457200" algn="r" defTabSz="584200" latinLnBrk="0">
        <a:lnSpc>
          <a:spcPct val="8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DIN Alternate"/>
        </a:defRPr>
      </a:lvl3pPr>
      <a:lvl4pPr marL="0" marR="0" indent="685800" algn="r" defTabSz="584200" latinLnBrk="0">
        <a:lnSpc>
          <a:spcPct val="8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DIN Alternate"/>
        </a:defRPr>
      </a:lvl4pPr>
      <a:lvl5pPr marL="0" marR="0" indent="914400" algn="r" defTabSz="584200" latinLnBrk="0">
        <a:lnSpc>
          <a:spcPct val="8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DIN Alternate"/>
        </a:defRPr>
      </a:lvl5pPr>
      <a:lvl6pPr marL="0" marR="0" indent="1143000" algn="r" defTabSz="584200" latinLnBrk="0">
        <a:lnSpc>
          <a:spcPct val="8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DIN Alternate"/>
        </a:defRPr>
      </a:lvl6pPr>
      <a:lvl7pPr marL="0" marR="0" indent="1371600" algn="r" defTabSz="584200" latinLnBrk="0">
        <a:lnSpc>
          <a:spcPct val="8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DIN Alternate"/>
        </a:defRPr>
      </a:lvl7pPr>
      <a:lvl8pPr marL="0" marR="0" indent="1600200" algn="r" defTabSz="584200" latinLnBrk="0">
        <a:lnSpc>
          <a:spcPct val="8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DIN Alternate"/>
        </a:defRPr>
      </a:lvl8pPr>
      <a:lvl9pPr marL="0" marR="0" indent="1828800" algn="r" defTabSz="584200" latinLnBrk="0">
        <a:lnSpc>
          <a:spcPct val="8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DIN Alternate"/>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7.tiff"/><Relationship Id="rId3" Type="http://schemas.openxmlformats.org/officeDocument/2006/relationships/image" Target="../media/image2.png"/><Relationship Id="rId7"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5.jpeg"/><Relationship Id="rId5" Type="http://schemas.openxmlformats.org/officeDocument/2006/relationships/image" Target="../media/image4.tiff"/><Relationship Id="rId4" Type="http://schemas.openxmlformats.org/officeDocument/2006/relationships/image" Target="../media/image3.tif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hyperlink" Target="https://www.synapse.org/#!Synapse:syn2580853/wiki/409840" TargetMode="Externa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 name="The TITLE OF YOUR PRESENTATION"/>
          <p:cNvSpPr txBox="1">
            <a:spLocks noGrp="1"/>
          </p:cNvSpPr>
          <p:nvPr>
            <p:ph type="ctrTitle"/>
          </p:nvPr>
        </p:nvSpPr>
        <p:spPr>
          <a:xfrm>
            <a:off x="406400" y="6613745"/>
            <a:ext cx="12192000" cy="2155682"/>
          </a:xfrm>
          <a:prstGeom prst="rect">
            <a:avLst/>
          </a:prstGeom>
        </p:spPr>
        <p:txBody>
          <a:bodyPr>
            <a:normAutofit fontScale="90000"/>
          </a:bodyPr>
          <a:lstStyle>
            <a:lvl1pPr defTabSz="350520">
              <a:defRPr sz="10200">
                <a:solidFill>
                  <a:srgbClr val="FFFFFF"/>
                </a:solidFill>
              </a:defRPr>
            </a:lvl1pPr>
          </a:lstStyle>
          <a:p>
            <a:r>
              <a:rPr lang="en-US" sz="6600" dirty="0"/>
              <a:t>Identifying important Genes in A Proteomics DATASET  For Alzheimer’s Disease</a:t>
            </a:r>
            <a:endParaRPr sz="6600" dirty="0"/>
          </a:p>
        </p:txBody>
      </p:sp>
      <p:sp>
        <p:nvSpPr>
          <p:cNvPr id="168" name="YOUR NAME…"/>
          <p:cNvSpPr txBox="1">
            <a:spLocks noGrp="1"/>
          </p:cNvSpPr>
          <p:nvPr>
            <p:ph type="subTitle" sz="quarter" idx="1"/>
          </p:nvPr>
        </p:nvSpPr>
        <p:spPr>
          <a:xfrm>
            <a:off x="406400" y="4254674"/>
            <a:ext cx="12192000" cy="1803400"/>
          </a:xfrm>
          <a:prstGeom prst="rect">
            <a:avLst/>
          </a:prstGeom>
        </p:spPr>
        <p:txBody>
          <a:bodyPr/>
          <a:lstStyle/>
          <a:p>
            <a:pPr defTabSz="362204">
              <a:spcBef>
                <a:spcPts val="1400"/>
              </a:spcBef>
              <a:defRPr sz="2914">
                <a:solidFill>
                  <a:schemeClr val="accent1"/>
                </a:solidFill>
              </a:defRPr>
            </a:pPr>
            <a:r>
              <a:rPr lang="en-US" dirty="0"/>
              <a:t>Nikolaos Giagtzoglou</a:t>
            </a:r>
            <a:endParaRPr dirty="0"/>
          </a:p>
          <a:p>
            <a:pPr defTabSz="362204">
              <a:spcBef>
                <a:spcPts val="1400"/>
              </a:spcBef>
              <a:defRPr sz="1178">
                <a:solidFill>
                  <a:srgbClr val="FFFFFF"/>
                </a:solidFill>
              </a:defRPr>
            </a:pPr>
            <a:endParaRPr dirty="0"/>
          </a:p>
          <a:p>
            <a:pPr defTabSz="362204">
              <a:spcBef>
                <a:spcPts val="1400"/>
              </a:spcBef>
              <a:defRPr sz="1178">
                <a:solidFill>
                  <a:srgbClr val="FFFFFF"/>
                </a:solidFill>
              </a:defRPr>
            </a:pPr>
            <a:r>
              <a:rPr dirty="0"/>
              <a:t>Python for Data Science, CSCI E-29</a:t>
            </a:r>
          </a:p>
          <a:p>
            <a:pPr defTabSz="362204">
              <a:spcBef>
                <a:spcPts val="1400"/>
              </a:spcBef>
              <a:defRPr sz="1302">
                <a:solidFill>
                  <a:srgbClr val="FFFFFF"/>
                </a:solidFill>
              </a:defRPr>
            </a:pPr>
            <a:r>
              <a:rPr dirty="0"/>
              <a:t>Harvard University</a:t>
            </a:r>
          </a:p>
        </p:txBody>
      </p:sp>
      <p:pic>
        <p:nvPicPr>
          <p:cNvPr id="169" name="Image" descr="Image"/>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5519901" y="1600979"/>
            <a:ext cx="1964998" cy="2310621"/>
          </a:xfrm>
          <a:prstGeom prst="rect">
            <a:avLst/>
          </a:prstGeom>
          <a:ln w="12700">
            <a:miter lim="400000"/>
          </a:ln>
        </p:spPr>
      </p:pic>
      <p:sp>
        <p:nvSpPr>
          <p:cNvPr id="2" name="TextBox 1">
            <a:extLst>
              <a:ext uri="{FF2B5EF4-FFF2-40B4-BE49-F238E27FC236}">
                <a16:creationId xmlns:a16="http://schemas.microsoft.com/office/drawing/2014/main" id="{BBA9D815-AEA7-49DA-BE01-4DAA3095C6CA}"/>
              </a:ext>
            </a:extLst>
          </p:cNvPr>
          <p:cNvSpPr txBox="1"/>
          <p:nvPr/>
        </p:nvSpPr>
        <p:spPr>
          <a:xfrm>
            <a:off x="406400" y="8856475"/>
            <a:ext cx="12192000"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defRPr sz="2400"/>
            </a:pPr>
            <a:r>
              <a:rPr lang="en-US" sz="1600" dirty="0"/>
              <a:t>Keywords: CSCI E-29, Harvard University Extension School, Python3, Data Science, Alzheimer’s Disease</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36F5EA-D605-45A0-98A6-23A3C9FFCF8B}"/>
              </a:ext>
            </a:extLst>
          </p:cNvPr>
          <p:cNvSpPr>
            <a:spLocks noGrp="1"/>
          </p:cNvSpPr>
          <p:nvPr>
            <p:ph type="title"/>
          </p:nvPr>
        </p:nvSpPr>
        <p:spPr/>
        <p:txBody>
          <a:bodyPr>
            <a:normAutofit fontScale="90000"/>
          </a:bodyPr>
          <a:lstStyle/>
          <a:p>
            <a:r>
              <a:rPr lang="en-US" dirty="0"/>
              <a:t>Coefficients of “important” genes (logistic regression)</a:t>
            </a:r>
          </a:p>
        </p:txBody>
      </p:sp>
      <p:pic>
        <p:nvPicPr>
          <p:cNvPr id="6" name="Picture 5">
            <a:extLst>
              <a:ext uri="{FF2B5EF4-FFF2-40B4-BE49-F238E27FC236}">
                <a16:creationId xmlns:a16="http://schemas.microsoft.com/office/drawing/2014/main" id="{96A48940-D431-419C-B263-BA3B17F3C59A}"/>
              </a:ext>
            </a:extLst>
          </p:cNvPr>
          <p:cNvPicPr>
            <a:picLocks noChangeAspect="1"/>
          </p:cNvPicPr>
          <p:nvPr/>
        </p:nvPicPr>
        <p:blipFill rotWithShape="1">
          <a:blip r:embed="rId2">
            <a:extLst>
              <a:ext uri="{28A0092B-C50C-407E-A947-70E740481C1C}">
                <a14:useLocalDpi xmlns:a14="http://schemas.microsoft.com/office/drawing/2010/main" val="0"/>
              </a:ext>
            </a:extLst>
          </a:blip>
          <a:srcRect l="5990" t="10864" r="8875" b="2356"/>
          <a:stretch/>
        </p:blipFill>
        <p:spPr>
          <a:xfrm>
            <a:off x="4007080" y="1344058"/>
            <a:ext cx="7171980" cy="7310436"/>
          </a:xfrm>
          <a:prstGeom prst="rect">
            <a:avLst/>
          </a:prstGeom>
        </p:spPr>
      </p:pic>
    </p:spTree>
    <p:extLst>
      <p:ext uri="{BB962C8B-B14F-4D97-AF65-F5344CB8AC3E}">
        <p14:creationId xmlns:p14="http://schemas.microsoft.com/office/powerpoint/2010/main" val="3299970581"/>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 name="REFERENCES"/>
          <p:cNvSpPr txBox="1">
            <a:spLocks noGrp="1"/>
          </p:cNvSpPr>
          <p:nvPr>
            <p:ph type="title"/>
          </p:nvPr>
        </p:nvSpPr>
        <p:spPr>
          <a:prstGeom prst="rect">
            <a:avLst/>
          </a:prstGeom>
        </p:spPr>
        <p:txBody>
          <a:bodyPr/>
          <a:lstStyle>
            <a:lvl1pPr defTabSz="467359">
              <a:spcBef>
                <a:spcPts val="2200"/>
              </a:spcBef>
              <a:defRPr sz="4800"/>
            </a:lvl1pPr>
          </a:lstStyle>
          <a:p>
            <a:r>
              <a:t>REFERENCES</a:t>
            </a:r>
          </a:p>
        </p:txBody>
      </p:sp>
      <p:sp>
        <p:nvSpPr>
          <p:cNvPr id="10" name="Text Placeholder 2">
            <a:extLst>
              <a:ext uri="{FF2B5EF4-FFF2-40B4-BE49-F238E27FC236}">
                <a16:creationId xmlns:a16="http://schemas.microsoft.com/office/drawing/2014/main" id="{3F4F1B46-DD04-4C97-8320-0161A00173F9}"/>
              </a:ext>
            </a:extLst>
          </p:cNvPr>
          <p:cNvSpPr>
            <a:spLocks noGrp="1"/>
          </p:cNvSpPr>
          <p:nvPr>
            <p:ph type="body" idx="1"/>
          </p:nvPr>
        </p:nvSpPr>
        <p:spPr>
          <a:xfrm>
            <a:off x="406400" y="1100138"/>
            <a:ext cx="12192000" cy="2579496"/>
          </a:xfrm>
        </p:spPr>
        <p:txBody>
          <a:bodyPr>
            <a:normAutofit/>
          </a:bodyPr>
          <a:lstStyle/>
          <a:p>
            <a:r>
              <a:rPr lang="en-US" dirty="0"/>
              <a:t>Introduction to Machine Learning using Python</a:t>
            </a:r>
            <a:br>
              <a:rPr lang="en-US" dirty="0"/>
            </a:br>
            <a:r>
              <a:rPr lang="en-US" dirty="0"/>
              <a:t>Andreas C. Müller; Sarah Guido</a:t>
            </a:r>
          </a:p>
          <a:p>
            <a:r>
              <a:rPr lang="en-US" dirty="0"/>
              <a:t>Python Data Science Cookbook</a:t>
            </a:r>
            <a:br>
              <a:rPr lang="en-US" dirty="0"/>
            </a:br>
            <a:r>
              <a:rPr lang="en-US" dirty="0"/>
              <a:t>Jake </a:t>
            </a:r>
            <a:r>
              <a:rPr lang="en-US" dirty="0" err="1"/>
              <a:t>VanderPlas</a:t>
            </a:r>
            <a:endParaRPr lang="en-US" dirty="0"/>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 name="Acknowledgments"/>
          <p:cNvSpPr txBox="1">
            <a:spLocks noGrp="1"/>
          </p:cNvSpPr>
          <p:nvPr>
            <p:ph type="title"/>
          </p:nvPr>
        </p:nvSpPr>
        <p:spPr>
          <a:prstGeom prst="rect">
            <a:avLst/>
          </a:prstGeom>
        </p:spPr>
        <p:txBody>
          <a:bodyPr/>
          <a:lstStyle>
            <a:lvl1pPr defTabSz="467359">
              <a:spcBef>
                <a:spcPts val="2200"/>
              </a:spcBef>
              <a:defRPr sz="4800"/>
            </a:lvl1pPr>
          </a:lstStyle>
          <a:p>
            <a:r>
              <a:t>Acknowledgments</a:t>
            </a:r>
          </a:p>
        </p:txBody>
      </p:sp>
      <p:sp>
        <p:nvSpPr>
          <p:cNvPr id="4" name="Text Placeholder 3">
            <a:extLst>
              <a:ext uri="{FF2B5EF4-FFF2-40B4-BE49-F238E27FC236}">
                <a16:creationId xmlns:a16="http://schemas.microsoft.com/office/drawing/2014/main" id="{AC4CF310-4A5A-41A7-8807-CB0F727C781F}"/>
              </a:ext>
            </a:extLst>
          </p:cNvPr>
          <p:cNvSpPr>
            <a:spLocks noGrp="1"/>
          </p:cNvSpPr>
          <p:nvPr>
            <p:ph type="body" idx="1"/>
          </p:nvPr>
        </p:nvSpPr>
        <p:spPr>
          <a:xfrm>
            <a:off x="406400" y="1090517"/>
            <a:ext cx="12192000" cy="2677252"/>
          </a:xfrm>
        </p:spPr>
        <p:txBody>
          <a:bodyPr/>
          <a:lstStyle/>
          <a:p>
            <a:pPr marL="342900" indent="-342900">
              <a:buFont typeface="Arial" panose="020B0604020202020204" pitchFamily="34" charset="0"/>
              <a:buChar char="•"/>
            </a:pPr>
            <a:r>
              <a:rPr lang="en-US" dirty="0" err="1"/>
              <a:t>Nenad</a:t>
            </a:r>
            <a:endParaRPr lang="en-US" dirty="0"/>
          </a:p>
          <a:p>
            <a:pPr marL="342900" indent="-342900">
              <a:buFont typeface="Arial" panose="020B0604020202020204" pitchFamily="34" charset="0"/>
              <a:buChar char="•"/>
            </a:pPr>
            <a:r>
              <a:rPr lang="en-US" dirty="0"/>
              <a:t>Instructors of the course</a:t>
            </a:r>
          </a:p>
          <a:p>
            <a:pPr marL="342900" indent="-342900">
              <a:buFont typeface="Arial" panose="020B0604020202020204" pitchFamily="34" charset="0"/>
              <a:buChar char="•"/>
            </a:pPr>
            <a:r>
              <a:rPr lang="en-US" dirty="0"/>
              <a:t>My wife Isabel</a:t>
            </a: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1" name="pasted-image-small.png" descr="pasted-image-small.png"/>
          <p:cNvPicPr>
            <a:picLocks noChangeAspect="1"/>
          </p:cNvPicPr>
          <p:nvPr/>
        </p:nvPicPr>
        <p:blipFill>
          <a:blip r:embed="rId3" cstate="hqprint">
            <a:extLst>
              <a:ext uri="{28A0092B-C50C-407E-A947-70E740481C1C}">
                <a14:useLocalDpi xmlns:a14="http://schemas.microsoft.com/office/drawing/2010/main"/>
              </a:ext>
            </a:extLst>
          </a:blip>
          <a:srcRect/>
          <a:stretch>
            <a:fillRect/>
          </a:stretch>
        </p:blipFill>
        <p:spPr>
          <a:xfrm>
            <a:off x="488532" y="5371293"/>
            <a:ext cx="1858394" cy="1858480"/>
          </a:xfrm>
          <a:custGeom>
            <a:avLst/>
            <a:gdLst/>
            <a:ahLst/>
            <a:cxnLst>
              <a:cxn ang="0">
                <a:pos x="wd2" y="hd2"/>
              </a:cxn>
              <a:cxn ang="5400000">
                <a:pos x="wd2" y="hd2"/>
              </a:cxn>
              <a:cxn ang="10800000">
                <a:pos x="wd2" y="hd2"/>
              </a:cxn>
              <a:cxn ang="16200000">
                <a:pos x="wd2" y="hd2"/>
              </a:cxn>
            </a:cxnLst>
            <a:rect l="0" t="0" r="r" b="b"/>
            <a:pathLst>
              <a:path w="19679" h="20595" extrusionOk="0">
                <a:moveTo>
                  <a:pt x="9837" y="0"/>
                </a:moveTo>
                <a:cubicBezTo>
                  <a:pt x="7319" y="0"/>
                  <a:pt x="4803" y="1006"/>
                  <a:pt x="2882" y="3017"/>
                </a:cubicBezTo>
                <a:cubicBezTo>
                  <a:pt x="-961" y="7038"/>
                  <a:pt x="-961" y="13557"/>
                  <a:pt x="2882" y="17579"/>
                </a:cubicBezTo>
                <a:cubicBezTo>
                  <a:pt x="6724" y="21600"/>
                  <a:pt x="12954" y="21600"/>
                  <a:pt x="16796" y="17579"/>
                </a:cubicBezTo>
                <a:cubicBezTo>
                  <a:pt x="20639" y="13557"/>
                  <a:pt x="20639" y="7038"/>
                  <a:pt x="16796" y="3017"/>
                </a:cubicBezTo>
                <a:cubicBezTo>
                  <a:pt x="14875" y="1006"/>
                  <a:pt x="12355" y="0"/>
                  <a:pt x="9837" y="0"/>
                </a:cubicBezTo>
                <a:close/>
              </a:path>
            </a:pathLst>
          </a:custGeom>
          <a:ln w="12700">
            <a:miter lim="400000"/>
          </a:ln>
        </p:spPr>
      </p:pic>
      <p:pic>
        <p:nvPicPr>
          <p:cNvPr id="172" name="Image" descr="Image"/>
          <p:cNvPicPr>
            <a:picLocks noChangeAspect="1"/>
          </p:cNvPicPr>
          <p:nvPr/>
        </p:nvPicPr>
        <p:blipFill>
          <a:blip r:embed="rId4" cstate="hqprint">
            <a:extLst>
              <a:ext uri="{28A0092B-C50C-407E-A947-70E740481C1C}">
                <a14:useLocalDpi xmlns:a14="http://schemas.microsoft.com/office/drawing/2010/main"/>
              </a:ext>
            </a:extLst>
          </a:blip>
          <a:srcRect/>
          <a:stretch>
            <a:fillRect/>
          </a:stretch>
        </p:blipFill>
        <p:spPr>
          <a:xfrm>
            <a:off x="3023677" y="5371293"/>
            <a:ext cx="1858394" cy="1858493"/>
          </a:xfrm>
          <a:custGeom>
            <a:avLst/>
            <a:gdLst/>
            <a:ahLst/>
            <a:cxnLst>
              <a:cxn ang="0">
                <a:pos x="wd2" y="hd2"/>
              </a:cxn>
              <a:cxn ang="5400000">
                <a:pos x="wd2" y="hd2"/>
              </a:cxn>
              <a:cxn ang="10800000">
                <a:pos x="wd2" y="hd2"/>
              </a:cxn>
              <a:cxn ang="16200000">
                <a:pos x="wd2" y="hd2"/>
              </a:cxn>
            </a:cxnLst>
            <a:rect l="0" t="0" r="r" b="b"/>
            <a:pathLst>
              <a:path w="19679" h="21600" extrusionOk="0">
                <a:moveTo>
                  <a:pt x="9837" y="0"/>
                </a:moveTo>
                <a:cubicBezTo>
                  <a:pt x="7319" y="0"/>
                  <a:pt x="4803" y="1055"/>
                  <a:pt x="2882" y="3164"/>
                </a:cubicBezTo>
                <a:cubicBezTo>
                  <a:pt x="-961" y="7382"/>
                  <a:pt x="-961" y="14218"/>
                  <a:pt x="2882" y="18436"/>
                </a:cubicBezTo>
                <a:cubicBezTo>
                  <a:pt x="4803" y="20545"/>
                  <a:pt x="7319" y="21600"/>
                  <a:pt x="9837" y="21600"/>
                </a:cubicBezTo>
                <a:cubicBezTo>
                  <a:pt x="12355" y="21600"/>
                  <a:pt x="14875" y="20545"/>
                  <a:pt x="16796" y="18436"/>
                </a:cubicBezTo>
                <a:cubicBezTo>
                  <a:pt x="20639" y="14218"/>
                  <a:pt x="20639" y="7382"/>
                  <a:pt x="16796" y="3164"/>
                </a:cubicBezTo>
                <a:cubicBezTo>
                  <a:pt x="14875" y="1055"/>
                  <a:pt x="12355" y="0"/>
                  <a:pt x="9837" y="0"/>
                </a:cubicBezTo>
                <a:close/>
              </a:path>
            </a:pathLst>
          </a:custGeom>
          <a:ln w="12700">
            <a:miter lim="400000"/>
          </a:ln>
        </p:spPr>
      </p:pic>
      <p:pic>
        <p:nvPicPr>
          <p:cNvPr id="173" name="Image" descr="Image"/>
          <p:cNvPicPr>
            <a:picLocks noChangeAspect="1"/>
          </p:cNvPicPr>
          <p:nvPr/>
        </p:nvPicPr>
        <p:blipFill>
          <a:blip r:embed="rId5" cstate="hqprint">
            <a:extLst>
              <a:ext uri="{28A0092B-C50C-407E-A947-70E740481C1C}">
                <a14:useLocalDpi xmlns:a14="http://schemas.microsoft.com/office/drawing/2010/main"/>
              </a:ext>
            </a:extLst>
          </a:blip>
          <a:srcRect/>
          <a:stretch>
            <a:fillRect/>
          </a:stretch>
        </p:blipFill>
        <p:spPr>
          <a:xfrm>
            <a:off x="5558841" y="5371293"/>
            <a:ext cx="1858394" cy="1858481"/>
          </a:xfrm>
          <a:custGeom>
            <a:avLst/>
            <a:gdLst/>
            <a:ahLst/>
            <a:cxnLst>
              <a:cxn ang="0">
                <a:pos x="wd2" y="hd2"/>
              </a:cxn>
              <a:cxn ang="5400000">
                <a:pos x="wd2" y="hd2"/>
              </a:cxn>
              <a:cxn ang="10800000">
                <a:pos x="wd2" y="hd2"/>
              </a:cxn>
              <a:cxn ang="16200000">
                <a:pos x="wd2" y="hd2"/>
              </a:cxn>
            </a:cxnLst>
            <a:rect l="0" t="0" r="r" b="b"/>
            <a:pathLst>
              <a:path w="19679" h="20595" extrusionOk="0">
                <a:moveTo>
                  <a:pt x="9837" y="0"/>
                </a:moveTo>
                <a:cubicBezTo>
                  <a:pt x="7319" y="0"/>
                  <a:pt x="4803" y="1006"/>
                  <a:pt x="2882" y="3017"/>
                </a:cubicBezTo>
                <a:cubicBezTo>
                  <a:pt x="-961" y="7038"/>
                  <a:pt x="-961" y="13557"/>
                  <a:pt x="2882" y="17579"/>
                </a:cubicBezTo>
                <a:cubicBezTo>
                  <a:pt x="6724" y="21600"/>
                  <a:pt x="12954" y="21600"/>
                  <a:pt x="16796" y="17579"/>
                </a:cubicBezTo>
                <a:cubicBezTo>
                  <a:pt x="20639" y="13557"/>
                  <a:pt x="20639" y="7038"/>
                  <a:pt x="16796" y="3017"/>
                </a:cubicBezTo>
                <a:cubicBezTo>
                  <a:pt x="14875" y="1006"/>
                  <a:pt x="12355" y="0"/>
                  <a:pt x="9837" y="0"/>
                </a:cubicBezTo>
                <a:close/>
              </a:path>
            </a:pathLst>
          </a:custGeom>
          <a:ln w="12700">
            <a:miter lim="400000"/>
          </a:ln>
        </p:spPr>
      </p:pic>
      <p:pic>
        <p:nvPicPr>
          <p:cNvPr id="174" name="Neno copy.jpg" descr="Neno copy.jpg"/>
          <p:cNvPicPr>
            <a:picLocks noChangeAspect="1"/>
          </p:cNvPicPr>
          <p:nvPr/>
        </p:nvPicPr>
        <p:blipFill>
          <a:blip r:embed="rId6" cstate="hqprint">
            <a:extLst>
              <a:ext uri="{28A0092B-C50C-407E-A947-70E740481C1C}">
                <a14:useLocalDpi xmlns:a14="http://schemas.microsoft.com/office/drawing/2010/main"/>
              </a:ext>
            </a:extLst>
          </a:blip>
          <a:srcRect/>
          <a:stretch>
            <a:fillRect/>
          </a:stretch>
        </p:blipFill>
        <p:spPr>
          <a:xfrm>
            <a:off x="5765886" y="1536699"/>
            <a:ext cx="1858394" cy="1858481"/>
          </a:xfrm>
          <a:custGeom>
            <a:avLst/>
            <a:gdLst/>
            <a:ahLst/>
            <a:cxnLst>
              <a:cxn ang="0">
                <a:pos x="wd2" y="hd2"/>
              </a:cxn>
              <a:cxn ang="5400000">
                <a:pos x="wd2" y="hd2"/>
              </a:cxn>
              <a:cxn ang="10800000">
                <a:pos x="wd2" y="hd2"/>
              </a:cxn>
              <a:cxn ang="16200000">
                <a:pos x="wd2" y="hd2"/>
              </a:cxn>
            </a:cxnLst>
            <a:rect l="0" t="0" r="r" b="b"/>
            <a:pathLst>
              <a:path w="19679" h="20595" extrusionOk="0">
                <a:moveTo>
                  <a:pt x="9837" y="0"/>
                </a:moveTo>
                <a:cubicBezTo>
                  <a:pt x="7319" y="0"/>
                  <a:pt x="4803" y="1006"/>
                  <a:pt x="2882" y="3017"/>
                </a:cubicBezTo>
                <a:cubicBezTo>
                  <a:pt x="-961" y="7038"/>
                  <a:pt x="-961" y="13557"/>
                  <a:pt x="2882" y="17579"/>
                </a:cubicBezTo>
                <a:cubicBezTo>
                  <a:pt x="6724" y="21600"/>
                  <a:pt x="12954" y="21600"/>
                  <a:pt x="16796" y="17579"/>
                </a:cubicBezTo>
                <a:cubicBezTo>
                  <a:pt x="20639" y="13557"/>
                  <a:pt x="20639" y="7038"/>
                  <a:pt x="16796" y="3017"/>
                </a:cubicBezTo>
                <a:cubicBezTo>
                  <a:pt x="14875" y="1006"/>
                  <a:pt x="12355" y="0"/>
                  <a:pt x="9837" y="0"/>
                </a:cubicBezTo>
                <a:close/>
              </a:path>
            </a:pathLst>
          </a:custGeom>
          <a:ln w="12700">
            <a:solidFill>
              <a:srgbClr val="F3F7F5"/>
            </a:solidFill>
            <a:miter lim="400000"/>
          </a:ln>
        </p:spPr>
      </p:pic>
      <p:sp>
        <p:nvSpPr>
          <p:cNvPr id="175" name="CSCI E-29 2018 Staff"/>
          <p:cNvSpPr txBox="1">
            <a:spLocks noGrp="1"/>
          </p:cNvSpPr>
          <p:nvPr>
            <p:ph type="title"/>
          </p:nvPr>
        </p:nvSpPr>
        <p:spPr>
          <a:prstGeom prst="rect">
            <a:avLst/>
          </a:prstGeom>
        </p:spPr>
        <p:txBody>
          <a:bodyPr/>
          <a:lstStyle>
            <a:lvl1pPr defTabSz="467359">
              <a:spcBef>
                <a:spcPts val="2200"/>
              </a:spcBef>
              <a:defRPr sz="4800"/>
            </a:lvl1pPr>
          </a:lstStyle>
          <a:p>
            <a:r>
              <a:t>CSCI E-29 2018 Staff</a:t>
            </a:r>
          </a:p>
        </p:txBody>
      </p:sp>
      <p:sp>
        <p:nvSpPr>
          <p:cNvPr id="176" name="Nenad Svrzikapa…"/>
          <p:cNvSpPr txBox="1"/>
          <p:nvPr/>
        </p:nvSpPr>
        <p:spPr>
          <a:xfrm>
            <a:off x="5552198" y="3441699"/>
            <a:ext cx="2552396" cy="9398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pPr algn="ctr">
              <a:spcBef>
                <a:spcPts val="0"/>
              </a:spcBef>
              <a:defRPr sz="2400"/>
            </a:pPr>
            <a:r>
              <a:t>Nenad Svrzikapa</a:t>
            </a:r>
          </a:p>
          <a:p>
            <a:pPr algn="ctr">
              <a:spcBef>
                <a:spcPts val="0"/>
              </a:spcBef>
              <a:defRPr sz="2400"/>
            </a:pPr>
            <a:r>
              <a:t>Instructor</a:t>
            </a:r>
          </a:p>
        </p:txBody>
      </p:sp>
      <p:sp>
        <p:nvSpPr>
          <p:cNvPr id="177" name="Lena Hajjar…"/>
          <p:cNvSpPr txBox="1"/>
          <p:nvPr/>
        </p:nvSpPr>
        <p:spPr>
          <a:xfrm>
            <a:off x="235981" y="7504893"/>
            <a:ext cx="2363421" cy="9398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pPr algn="ctr">
              <a:spcBef>
                <a:spcPts val="0"/>
              </a:spcBef>
              <a:defRPr sz="2400"/>
            </a:pPr>
            <a:r>
              <a:t>Lena Hajjar</a:t>
            </a:r>
          </a:p>
          <a:p>
            <a:pPr algn="ctr">
              <a:spcBef>
                <a:spcPts val="0"/>
              </a:spcBef>
              <a:defRPr sz="2400"/>
            </a:pPr>
            <a:r>
              <a:t>Teaching Fellow</a:t>
            </a:r>
          </a:p>
        </p:txBody>
      </p:sp>
      <p:sp>
        <p:nvSpPr>
          <p:cNvPr id="178" name="Philip Lodine…"/>
          <p:cNvSpPr txBox="1"/>
          <p:nvPr/>
        </p:nvSpPr>
        <p:spPr>
          <a:xfrm>
            <a:off x="2771136" y="7504893"/>
            <a:ext cx="2363420" cy="9398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pPr algn="ctr">
              <a:spcBef>
                <a:spcPts val="0"/>
              </a:spcBef>
              <a:defRPr sz="2400"/>
            </a:pPr>
            <a:r>
              <a:t>Philip Lodine</a:t>
            </a:r>
          </a:p>
          <a:p>
            <a:pPr algn="ctr">
              <a:spcBef>
                <a:spcPts val="0"/>
              </a:spcBef>
              <a:defRPr sz="2400"/>
            </a:pPr>
            <a:r>
              <a:t>Teaching Fellow</a:t>
            </a:r>
          </a:p>
        </p:txBody>
      </p:sp>
      <p:sp>
        <p:nvSpPr>
          <p:cNvPr id="179" name="Kaleigh Douglas…"/>
          <p:cNvSpPr txBox="1"/>
          <p:nvPr/>
        </p:nvSpPr>
        <p:spPr>
          <a:xfrm>
            <a:off x="5237863" y="7504893"/>
            <a:ext cx="2500275" cy="9398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pPr algn="ctr">
              <a:spcBef>
                <a:spcPts val="0"/>
              </a:spcBef>
              <a:defRPr sz="2400"/>
            </a:pPr>
            <a:r>
              <a:t>Kaleigh Douglas</a:t>
            </a:r>
          </a:p>
          <a:p>
            <a:pPr algn="ctr">
              <a:spcBef>
                <a:spcPts val="0"/>
              </a:spcBef>
              <a:defRPr sz="2400"/>
            </a:pPr>
            <a:r>
              <a:t>Teaching Fellow</a:t>
            </a:r>
          </a:p>
        </p:txBody>
      </p:sp>
      <p:pic>
        <p:nvPicPr>
          <p:cNvPr id="180" name="Image" descr="Image"/>
          <p:cNvPicPr>
            <a:picLocks noChangeAspect="1"/>
          </p:cNvPicPr>
          <p:nvPr/>
        </p:nvPicPr>
        <p:blipFill>
          <a:blip r:embed="rId7" cstate="hqprint">
            <a:extLst>
              <a:ext uri="{28A0092B-C50C-407E-A947-70E740481C1C}">
                <a14:useLocalDpi xmlns:a14="http://schemas.microsoft.com/office/drawing/2010/main"/>
              </a:ext>
            </a:extLst>
          </a:blip>
          <a:srcRect/>
          <a:stretch>
            <a:fillRect/>
          </a:stretch>
        </p:blipFill>
        <p:spPr>
          <a:xfrm>
            <a:off x="8093968" y="5371293"/>
            <a:ext cx="1858393" cy="1858493"/>
          </a:xfrm>
          <a:custGeom>
            <a:avLst/>
            <a:gdLst/>
            <a:ahLst/>
            <a:cxnLst>
              <a:cxn ang="0">
                <a:pos x="wd2" y="hd2"/>
              </a:cxn>
              <a:cxn ang="5400000">
                <a:pos x="wd2" y="hd2"/>
              </a:cxn>
              <a:cxn ang="10800000">
                <a:pos x="wd2" y="hd2"/>
              </a:cxn>
              <a:cxn ang="16200000">
                <a:pos x="wd2" y="hd2"/>
              </a:cxn>
            </a:cxnLst>
            <a:rect l="0" t="0" r="r" b="b"/>
            <a:pathLst>
              <a:path w="19679" h="21600" extrusionOk="0">
                <a:moveTo>
                  <a:pt x="9837" y="0"/>
                </a:moveTo>
                <a:cubicBezTo>
                  <a:pt x="7319" y="0"/>
                  <a:pt x="4803" y="1055"/>
                  <a:pt x="2882" y="3164"/>
                </a:cubicBezTo>
                <a:cubicBezTo>
                  <a:pt x="-961" y="7382"/>
                  <a:pt x="-961" y="14218"/>
                  <a:pt x="2882" y="18436"/>
                </a:cubicBezTo>
                <a:cubicBezTo>
                  <a:pt x="4803" y="20545"/>
                  <a:pt x="7319" y="21600"/>
                  <a:pt x="9837" y="21600"/>
                </a:cubicBezTo>
                <a:cubicBezTo>
                  <a:pt x="12355" y="21600"/>
                  <a:pt x="14875" y="20545"/>
                  <a:pt x="16796" y="18436"/>
                </a:cubicBezTo>
                <a:cubicBezTo>
                  <a:pt x="20639" y="14218"/>
                  <a:pt x="20639" y="7382"/>
                  <a:pt x="16796" y="3164"/>
                </a:cubicBezTo>
                <a:cubicBezTo>
                  <a:pt x="14875" y="1055"/>
                  <a:pt x="12355" y="0"/>
                  <a:pt x="9837" y="0"/>
                </a:cubicBezTo>
                <a:close/>
              </a:path>
            </a:pathLst>
          </a:custGeom>
          <a:ln w="12700">
            <a:miter lim="400000"/>
          </a:ln>
        </p:spPr>
      </p:pic>
      <p:sp>
        <p:nvSpPr>
          <p:cNvPr id="181" name="Alan Xie…"/>
          <p:cNvSpPr txBox="1"/>
          <p:nvPr/>
        </p:nvSpPr>
        <p:spPr>
          <a:xfrm>
            <a:off x="7841445" y="7504893"/>
            <a:ext cx="2363420" cy="9398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pPr algn="ctr">
              <a:spcBef>
                <a:spcPts val="0"/>
              </a:spcBef>
              <a:defRPr sz="2400"/>
            </a:pPr>
            <a:r>
              <a:t>Alan Xie</a:t>
            </a:r>
          </a:p>
          <a:p>
            <a:pPr algn="ctr">
              <a:spcBef>
                <a:spcPts val="0"/>
              </a:spcBef>
              <a:defRPr sz="2400"/>
            </a:pPr>
            <a:r>
              <a:t>Teaching Fellow</a:t>
            </a:r>
          </a:p>
        </p:txBody>
      </p:sp>
      <p:pic>
        <p:nvPicPr>
          <p:cNvPr id="182" name="Image" descr="Image"/>
          <p:cNvPicPr>
            <a:picLocks noChangeAspect="1"/>
          </p:cNvPicPr>
          <p:nvPr/>
        </p:nvPicPr>
        <p:blipFill>
          <a:blip r:embed="rId8" cstate="hqprint">
            <a:extLst>
              <a:ext uri="{28A0092B-C50C-407E-A947-70E740481C1C}">
                <a14:useLocalDpi xmlns:a14="http://schemas.microsoft.com/office/drawing/2010/main"/>
              </a:ext>
            </a:extLst>
          </a:blip>
          <a:srcRect/>
          <a:stretch>
            <a:fillRect/>
          </a:stretch>
        </p:blipFill>
        <p:spPr>
          <a:xfrm>
            <a:off x="10629423" y="5371294"/>
            <a:ext cx="1857773" cy="1858480"/>
          </a:xfrm>
          <a:custGeom>
            <a:avLst/>
            <a:gdLst/>
            <a:ahLst/>
            <a:cxnLst>
              <a:cxn ang="0">
                <a:pos x="wd2" y="hd2"/>
              </a:cxn>
              <a:cxn ang="5400000">
                <a:pos x="wd2" y="hd2"/>
              </a:cxn>
              <a:cxn ang="10800000">
                <a:pos x="wd2" y="hd2"/>
              </a:cxn>
              <a:cxn ang="16200000">
                <a:pos x="wd2" y="hd2"/>
              </a:cxn>
            </a:cxnLst>
            <a:rect l="0" t="0" r="r" b="b"/>
            <a:pathLst>
              <a:path w="21600" h="20595" extrusionOk="0">
                <a:moveTo>
                  <a:pt x="10798" y="0"/>
                </a:moveTo>
                <a:cubicBezTo>
                  <a:pt x="8033" y="0"/>
                  <a:pt x="5271" y="1006"/>
                  <a:pt x="3161" y="3017"/>
                </a:cubicBezTo>
                <a:cubicBezTo>
                  <a:pt x="1075" y="5005"/>
                  <a:pt x="23" y="7602"/>
                  <a:pt x="0" y="10208"/>
                </a:cubicBezTo>
                <a:lnTo>
                  <a:pt x="0" y="10384"/>
                </a:lnTo>
                <a:cubicBezTo>
                  <a:pt x="23" y="12990"/>
                  <a:pt x="1075" y="15590"/>
                  <a:pt x="3161" y="17579"/>
                </a:cubicBezTo>
                <a:cubicBezTo>
                  <a:pt x="7380" y="21600"/>
                  <a:pt x="14220" y="21600"/>
                  <a:pt x="18439" y="17579"/>
                </a:cubicBezTo>
                <a:cubicBezTo>
                  <a:pt x="20525" y="15590"/>
                  <a:pt x="21577" y="12990"/>
                  <a:pt x="21600" y="10384"/>
                </a:cubicBezTo>
                <a:lnTo>
                  <a:pt x="21600" y="10208"/>
                </a:lnTo>
                <a:cubicBezTo>
                  <a:pt x="21577" y="7602"/>
                  <a:pt x="20525" y="5005"/>
                  <a:pt x="18439" y="3017"/>
                </a:cubicBezTo>
                <a:cubicBezTo>
                  <a:pt x="16329" y="1006"/>
                  <a:pt x="13563" y="0"/>
                  <a:pt x="10798" y="0"/>
                </a:cubicBezTo>
                <a:close/>
              </a:path>
            </a:pathLst>
          </a:custGeom>
          <a:ln w="12700">
            <a:miter lim="400000"/>
          </a:ln>
        </p:spPr>
      </p:pic>
      <p:sp>
        <p:nvSpPr>
          <p:cNvPr id="183" name="Joe Palin…"/>
          <p:cNvSpPr txBox="1"/>
          <p:nvPr/>
        </p:nvSpPr>
        <p:spPr>
          <a:xfrm>
            <a:off x="10376599" y="7504893"/>
            <a:ext cx="2363420" cy="9398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pPr algn="ctr">
              <a:spcBef>
                <a:spcPts val="0"/>
              </a:spcBef>
              <a:defRPr sz="2400"/>
            </a:pPr>
            <a:r>
              <a:t>Joe Palin</a:t>
            </a:r>
          </a:p>
          <a:p>
            <a:pPr algn="ctr">
              <a:spcBef>
                <a:spcPts val="0"/>
              </a:spcBef>
              <a:defRPr sz="2400"/>
            </a:pPr>
            <a:r>
              <a:t>Teaching Fellow</a:t>
            </a: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Abstract"/>
          <p:cNvSpPr txBox="1">
            <a:spLocks noGrp="1"/>
          </p:cNvSpPr>
          <p:nvPr>
            <p:ph type="title"/>
          </p:nvPr>
        </p:nvSpPr>
        <p:spPr>
          <a:prstGeom prst="rect">
            <a:avLst/>
          </a:prstGeom>
        </p:spPr>
        <p:txBody>
          <a:bodyPr/>
          <a:lstStyle>
            <a:lvl1pPr defTabSz="467359">
              <a:spcBef>
                <a:spcPts val="2200"/>
              </a:spcBef>
              <a:defRPr sz="4800"/>
            </a:lvl1pPr>
          </a:lstStyle>
          <a:p>
            <a:r>
              <a:rPr dirty="0"/>
              <a:t>Abstract</a:t>
            </a:r>
          </a:p>
        </p:txBody>
      </p:sp>
      <p:sp>
        <p:nvSpPr>
          <p:cNvPr id="2" name="Text Placeholder 1">
            <a:extLst>
              <a:ext uri="{FF2B5EF4-FFF2-40B4-BE49-F238E27FC236}">
                <a16:creationId xmlns:a16="http://schemas.microsoft.com/office/drawing/2014/main" id="{6A4F7E9A-9B00-40A8-BB4D-B33553C1B43F}"/>
              </a:ext>
            </a:extLst>
          </p:cNvPr>
          <p:cNvSpPr>
            <a:spLocks noGrp="1"/>
          </p:cNvSpPr>
          <p:nvPr>
            <p:ph type="body" idx="1"/>
          </p:nvPr>
        </p:nvSpPr>
        <p:spPr>
          <a:xfrm>
            <a:off x="406400" y="1641513"/>
            <a:ext cx="12192000" cy="6108700"/>
          </a:xfrm>
        </p:spPr>
        <p:txBody>
          <a:bodyPr>
            <a:normAutofit fontScale="62500" lnSpcReduction="20000"/>
          </a:bodyPr>
          <a:lstStyle/>
          <a:p>
            <a:r>
              <a:rPr lang="en-US" dirty="0"/>
              <a:t>Alzheimer’s Disease (AD) is the most common neurodegenerative diseases, affecting 1 out of 5 people over the age of 65.</a:t>
            </a:r>
          </a:p>
          <a:p>
            <a:r>
              <a:rPr lang="en-US" dirty="0"/>
              <a:t>The psychological and financial burden sums up to billions of US$</a:t>
            </a:r>
          </a:p>
          <a:p>
            <a:r>
              <a:rPr lang="en-US" dirty="0"/>
              <a:t>Treating AD has proved to be difficult, as it is a complicated disease</a:t>
            </a:r>
          </a:p>
          <a:p>
            <a:r>
              <a:rPr lang="en-US" dirty="0"/>
              <a:t>To device effective therapeutic strategies, we need to define the molecular signatures related to different aspects of AD, as for example age of onset, rate of progression to Dementia and the effect of genetic and environmental factors.</a:t>
            </a:r>
          </a:p>
          <a:p>
            <a:r>
              <a:rPr lang="en-US" dirty="0"/>
              <a:t>There have been worldwide efforts collecting -omics data (transcriptomics, proteomics, metabolomics) from different human cohorts and relating them to features of AD.</a:t>
            </a:r>
          </a:p>
          <a:p>
            <a:r>
              <a:rPr lang="en-US" dirty="0"/>
              <a:t>My effort focuses in analyzing one of this publicly available proteomics datasets in order to identify which proteins can reliably predict AD and Dementia. </a:t>
            </a:r>
          </a:p>
          <a:p>
            <a:r>
              <a:rPr lang="en-US" dirty="0"/>
              <a:t>These genes can then become the focus of drug development efforts. </a:t>
            </a:r>
          </a:p>
          <a:p>
            <a:r>
              <a:rPr lang="en-US" dirty="0"/>
              <a:t>The problem turned out to be a simple classification problem.</a:t>
            </a:r>
          </a:p>
        </p:txBody>
      </p:sp>
      <p:sp>
        <p:nvSpPr>
          <p:cNvPr id="187" name="Max = [10,9, or 8] based on your project select one"/>
          <p:cNvSpPr txBox="1"/>
          <p:nvPr/>
        </p:nvSpPr>
        <p:spPr>
          <a:xfrm>
            <a:off x="406400" y="1067768"/>
            <a:ext cx="11176000" cy="405432"/>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b">
            <a:spAutoFit/>
          </a:bodyPr>
          <a:lstStyle>
            <a:lvl1pPr defTabSz="457200">
              <a:lnSpc>
                <a:spcPct val="80000"/>
              </a:lnSpc>
              <a:spcBef>
                <a:spcPts val="0"/>
              </a:spcBef>
              <a:defRPr sz="2400" cap="all" spc="120">
                <a:solidFill>
                  <a:srgbClr val="A6AAA9"/>
                </a:solidFill>
                <a:latin typeface="DIN Alternate"/>
                <a:ea typeface="DIN Alternate"/>
                <a:cs typeface="DIN Alternate"/>
                <a:sym typeface="DIN Alternate"/>
              </a:defRPr>
            </a:lvl1pPr>
          </a:lstStyle>
          <a:p>
            <a:r>
              <a:rPr dirty="0"/>
              <a:t>Max = [</a:t>
            </a:r>
            <a:r>
              <a:rPr lang="en-US" dirty="0"/>
              <a:t>10</a:t>
            </a:r>
            <a:r>
              <a:rPr dirty="0"/>
              <a:t>] </a:t>
            </a:r>
            <a:r>
              <a:rPr lang="en-US" dirty="0"/>
              <a:t> for a Machine Learning Project</a:t>
            </a:r>
            <a:endParaRPr dirty="0"/>
          </a:p>
        </p:txBody>
      </p:sp>
    </p:spTree>
  </p:cSld>
  <p:clrMapOvr>
    <a:masterClrMapping/>
  </p:clrMapOvr>
  <p:transition spd="slow"/>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 name="Required Libraries and files"/>
          <p:cNvSpPr txBox="1">
            <a:spLocks noGrp="1"/>
          </p:cNvSpPr>
          <p:nvPr>
            <p:ph type="title"/>
          </p:nvPr>
        </p:nvSpPr>
        <p:spPr>
          <a:prstGeom prst="rect">
            <a:avLst/>
          </a:prstGeom>
        </p:spPr>
        <p:txBody>
          <a:bodyPr/>
          <a:lstStyle>
            <a:lvl1pPr defTabSz="467359">
              <a:spcBef>
                <a:spcPts val="2200"/>
              </a:spcBef>
              <a:defRPr sz="4800"/>
            </a:lvl1pPr>
          </a:lstStyle>
          <a:p>
            <a:r>
              <a:t>Required Libraries and files</a:t>
            </a:r>
          </a:p>
        </p:txBody>
      </p:sp>
      <p:sp>
        <p:nvSpPr>
          <p:cNvPr id="192" name="PANDAS…"/>
          <p:cNvSpPr txBox="1">
            <a:spLocks noGrp="1"/>
          </p:cNvSpPr>
          <p:nvPr>
            <p:ph type="body" idx="1"/>
          </p:nvPr>
        </p:nvSpPr>
        <p:spPr>
          <a:xfrm>
            <a:off x="406400" y="1114244"/>
            <a:ext cx="12192000" cy="6108701"/>
          </a:xfrm>
          <a:prstGeom prst="rect">
            <a:avLst/>
          </a:prstGeom>
        </p:spPr>
        <p:txBody>
          <a:bodyPr>
            <a:normAutofit/>
          </a:bodyPr>
          <a:lstStyle/>
          <a:p>
            <a:r>
              <a:rPr lang="en-US" dirty="0"/>
              <a:t>Packages: </a:t>
            </a:r>
            <a:r>
              <a:rPr lang="en-US" dirty="0" err="1"/>
              <a:t>synapseclient</a:t>
            </a:r>
            <a:br>
              <a:rPr lang="en-US" dirty="0"/>
            </a:br>
            <a:r>
              <a:rPr lang="en-US" dirty="0"/>
              <a:t>pip install </a:t>
            </a:r>
            <a:r>
              <a:rPr lang="en-US" dirty="0" err="1"/>
              <a:t>synapseclient</a:t>
            </a:r>
            <a:br>
              <a:rPr lang="en-US" dirty="0"/>
            </a:br>
            <a:r>
              <a:rPr lang="en-US" dirty="0"/>
              <a:t>pip install --upgrade </a:t>
            </a:r>
            <a:r>
              <a:rPr lang="en-US" dirty="0" err="1"/>
              <a:t>synapseclient</a:t>
            </a:r>
            <a:br>
              <a:rPr lang="en-US" dirty="0"/>
            </a:br>
            <a:r>
              <a:rPr lang="en-US" dirty="0" err="1"/>
              <a:t>syn</a:t>
            </a:r>
            <a:r>
              <a:rPr lang="en-US" dirty="0"/>
              <a:t> = </a:t>
            </a:r>
            <a:r>
              <a:rPr lang="en-US" dirty="0" err="1"/>
              <a:t>synapseclient.Synapse</a:t>
            </a:r>
            <a:r>
              <a:rPr lang="en-US" dirty="0"/>
              <a:t>()</a:t>
            </a:r>
            <a:br>
              <a:rPr lang="en-US" dirty="0"/>
            </a:br>
            <a:r>
              <a:rPr lang="en-US" dirty="0" err="1"/>
              <a:t>syn.login</a:t>
            </a:r>
            <a:r>
              <a:rPr lang="en-US" dirty="0"/>
              <a:t>('nikos73@gmail.com','#########’)</a:t>
            </a:r>
            <a:br>
              <a:rPr lang="en-US" dirty="0"/>
            </a:br>
            <a:r>
              <a:rPr lang="en-US" dirty="0"/>
              <a:t>files = </a:t>
            </a:r>
            <a:r>
              <a:rPr lang="en-US" dirty="0" err="1"/>
              <a:t>synapseutils.syncFromSynapse</a:t>
            </a:r>
            <a:r>
              <a:rPr lang="en-US" dirty="0"/>
              <a:t>(</a:t>
            </a:r>
            <a:r>
              <a:rPr lang="en-US" dirty="0" err="1"/>
              <a:t>syn</a:t>
            </a:r>
            <a:r>
              <a:rPr lang="en-US" dirty="0"/>
              <a:t>, 'syn5759470’)</a:t>
            </a:r>
          </a:p>
          <a:p>
            <a:r>
              <a:rPr lang="en-US" dirty="0">
                <a:ln>
                  <a:solidFill>
                    <a:srgbClr val="F8F8F8"/>
                  </a:solidFill>
                </a:ln>
                <a:hlinkClick r:id="rId2"/>
              </a:rPr>
              <a:t>https://www.synapse.org/#!Synapse:syn2580853/wiki/409840</a:t>
            </a:r>
            <a:endParaRPr lang="en-US" dirty="0">
              <a:ln>
                <a:solidFill>
                  <a:srgbClr val="F8F8F8"/>
                </a:solidFill>
              </a:ln>
            </a:endParaRPr>
          </a:p>
          <a:p>
            <a:r>
              <a:rPr lang="en-US" dirty="0"/>
              <a:t>Libraries:</a:t>
            </a:r>
            <a:br>
              <a:rPr lang="en-US" dirty="0"/>
            </a:br>
            <a:r>
              <a:rPr lang="en-US" dirty="0" err="1"/>
              <a:t>synapseutils</a:t>
            </a:r>
            <a:r>
              <a:rPr lang="en-US" dirty="0"/>
              <a:t>, </a:t>
            </a:r>
            <a:r>
              <a:rPr lang="en-US" dirty="0" err="1"/>
              <a:t>os</a:t>
            </a:r>
            <a:r>
              <a:rPr lang="en-US" dirty="0"/>
              <a:t>,  pandas, </a:t>
            </a:r>
            <a:r>
              <a:rPr lang="en-US" dirty="0" err="1"/>
              <a:t>numpy</a:t>
            </a:r>
            <a:r>
              <a:rPr lang="en-US" dirty="0"/>
              <a:t>, </a:t>
            </a:r>
            <a:r>
              <a:rPr lang="en-US" dirty="0" err="1"/>
              <a:t>scipy</a:t>
            </a:r>
            <a:r>
              <a:rPr lang="en-US" dirty="0"/>
              <a:t>, </a:t>
            </a:r>
            <a:r>
              <a:rPr lang="en-US" dirty="0" err="1"/>
              <a:t>matplotlib</a:t>
            </a:r>
            <a:r>
              <a:rPr lang="en-US" dirty="0"/>
              <a:t>, seaborn, </a:t>
            </a:r>
            <a:r>
              <a:rPr lang="en-US" dirty="0" err="1"/>
              <a:t>sklearn</a:t>
            </a:r>
            <a:endParaRPr lang="en-US" dirty="0"/>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a:extLst>
              <a:ext uri="{FF2B5EF4-FFF2-40B4-BE49-F238E27FC236}">
                <a16:creationId xmlns:a16="http://schemas.microsoft.com/office/drawing/2014/main" id="{02121680-7898-4B31-913D-141FC9ED30F2}"/>
              </a:ext>
            </a:extLst>
          </p:cNvPr>
          <p:cNvSpPr>
            <a:spLocks noGrp="1"/>
          </p:cNvSpPr>
          <p:nvPr>
            <p:ph type="title"/>
          </p:nvPr>
        </p:nvSpPr>
        <p:spPr>
          <a:xfrm>
            <a:off x="406400" y="355600"/>
            <a:ext cx="12192000" cy="1517268"/>
          </a:xfrm>
        </p:spPr>
        <p:txBody>
          <a:bodyPr>
            <a:normAutofit fontScale="90000"/>
          </a:bodyPr>
          <a:lstStyle/>
          <a:p>
            <a:r>
              <a:rPr lang="en-US" dirty="0"/>
              <a:t>Clinical Dementia correlates positively with size of Amyloid Plaques</a:t>
            </a:r>
          </a:p>
        </p:txBody>
      </p:sp>
      <p:pic>
        <p:nvPicPr>
          <p:cNvPr id="22" name="Picture 21">
            <a:extLst>
              <a:ext uri="{FF2B5EF4-FFF2-40B4-BE49-F238E27FC236}">
                <a16:creationId xmlns:a16="http://schemas.microsoft.com/office/drawing/2014/main" id="{51811EDB-EA29-46E1-BDAF-BE4862AB8B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45872" y="2159306"/>
            <a:ext cx="7897270" cy="5264846"/>
          </a:xfrm>
          <a:prstGeom prst="rect">
            <a:avLst/>
          </a:prstGeom>
        </p:spPr>
      </p:pic>
    </p:spTree>
    <p:extLst>
      <p:ext uri="{BB962C8B-B14F-4D97-AF65-F5344CB8AC3E}">
        <p14:creationId xmlns:p14="http://schemas.microsoft.com/office/powerpoint/2010/main" val="4162923170"/>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CD808-EDB4-4939-A3FC-077F6290FCFF}"/>
              </a:ext>
            </a:extLst>
          </p:cNvPr>
          <p:cNvSpPr>
            <a:spLocks noGrp="1"/>
          </p:cNvSpPr>
          <p:nvPr>
            <p:ph type="title"/>
          </p:nvPr>
        </p:nvSpPr>
        <p:spPr>
          <a:xfrm>
            <a:off x="130978" y="124093"/>
            <a:ext cx="12769773" cy="723900"/>
          </a:xfrm>
        </p:spPr>
        <p:txBody>
          <a:bodyPr>
            <a:normAutofit fontScale="90000"/>
          </a:bodyPr>
          <a:lstStyle/>
          <a:p>
            <a:r>
              <a:rPr lang="en-US" dirty="0"/>
              <a:t>Proteins are abundant to different degrees </a:t>
            </a:r>
          </a:p>
        </p:txBody>
      </p:sp>
      <p:pic>
        <p:nvPicPr>
          <p:cNvPr id="6" name="Picture 5">
            <a:extLst>
              <a:ext uri="{FF2B5EF4-FFF2-40B4-BE49-F238E27FC236}">
                <a16:creationId xmlns:a16="http://schemas.microsoft.com/office/drawing/2014/main" id="{FDF6D9B3-78A2-4F19-ADF3-58B6E77F4116}"/>
              </a:ext>
            </a:extLst>
          </p:cNvPr>
          <p:cNvPicPr>
            <a:picLocks noChangeAspect="1"/>
          </p:cNvPicPr>
          <p:nvPr/>
        </p:nvPicPr>
        <p:blipFill rotWithShape="1">
          <a:blip r:embed="rId2">
            <a:extLst>
              <a:ext uri="{28A0092B-C50C-407E-A947-70E740481C1C}">
                <a14:useLocalDpi xmlns:a14="http://schemas.microsoft.com/office/drawing/2010/main" val="0"/>
              </a:ext>
            </a:extLst>
          </a:blip>
          <a:srcRect l="10259" t="10056" r="8822" b="10090"/>
          <a:stretch/>
        </p:blipFill>
        <p:spPr>
          <a:xfrm>
            <a:off x="2831335" y="847993"/>
            <a:ext cx="7713481" cy="7611988"/>
          </a:xfrm>
          <a:prstGeom prst="rect">
            <a:avLst/>
          </a:prstGeom>
        </p:spPr>
      </p:pic>
    </p:spTree>
    <p:extLst>
      <p:ext uri="{BB962C8B-B14F-4D97-AF65-F5344CB8AC3E}">
        <p14:creationId xmlns:p14="http://schemas.microsoft.com/office/powerpoint/2010/main" val="2390098487"/>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0E2E4A-947A-4D8D-8BC2-8C786F72A2F7}"/>
              </a:ext>
            </a:extLst>
          </p:cNvPr>
          <p:cNvSpPr>
            <a:spLocks noGrp="1"/>
          </p:cNvSpPr>
          <p:nvPr>
            <p:ph type="title"/>
          </p:nvPr>
        </p:nvSpPr>
        <p:spPr/>
        <p:txBody>
          <a:bodyPr>
            <a:normAutofit fontScale="90000"/>
          </a:bodyPr>
          <a:lstStyle/>
          <a:p>
            <a:r>
              <a:rPr lang="en-US" dirty="0"/>
              <a:t>Coefficients of the most “important” genes in a linear regression</a:t>
            </a:r>
          </a:p>
        </p:txBody>
      </p:sp>
      <p:pic>
        <p:nvPicPr>
          <p:cNvPr id="6" name="Picture 5">
            <a:extLst>
              <a:ext uri="{FF2B5EF4-FFF2-40B4-BE49-F238E27FC236}">
                <a16:creationId xmlns:a16="http://schemas.microsoft.com/office/drawing/2014/main" id="{824AAF89-FEB8-4187-9CB1-077A3697B0CF}"/>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8410" t="9601" r="8458" b="8170"/>
          <a:stretch/>
        </p:blipFill>
        <p:spPr>
          <a:xfrm>
            <a:off x="2860296" y="1839817"/>
            <a:ext cx="7284208" cy="7205031"/>
          </a:xfrm>
          <a:prstGeom prst="rect">
            <a:avLst/>
          </a:prstGeom>
        </p:spPr>
      </p:pic>
    </p:spTree>
    <p:extLst>
      <p:ext uri="{BB962C8B-B14F-4D97-AF65-F5344CB8AC3E}">
        <p14:creationId xmlns:p14="http://schemas.microsoft.com/office/powerpoint/2010/main" val="1745592908"/>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90ADE0-2030-45A1-BC9E-387174D37F10}"/>
              </a:ext>
            </a:extLst>
          </p:cNvPr>
          <p:cNvSpPr>
            <a:spLocks noGrp="1"/>
          </p:cNvSpPr>
          <p:nvPr>
            <p:ph type="title"/>
          </p:nvPr>
        </p:nvSpPr>
        <p:spPr>
          <a:xfrm>
            <a:off x="406400" y="223397"/>
            <a:ext cx="12192000" cy="1447077"/>
          </a:xfrm>
        </p:spPr>
        <p:txBody>
          <a:bodyPr>
            <a:normAutofit fontScale="90000"/>
          </a:bodyPr>
          <a:lstStyle/>
          <a:p>
            <a:r>
              <a:rPr lang="en-US" dirty="0"/>
              <a:t>Identify </a:t>
            </a:r>
            <a:r>
              <a:rPr lang="en-US" dirty="0" err="1"/>
              <a:t>coexpression</a:t>
            </a:r>
            <a:r>
              <a:rPr lang="en-US" dirty="0"/>
              <a:t> clusters using KMEANS (</a:t>
            </a:r>
            <a:r>
              <a:rPr lang="en-US" dirty="0" err="1"/>
              <a:t>n_clusters</a:t>
            </a:r>
            <a:r>
              <a:rPr lang="en-US" dirty="0"/>
              <a:t> =10)</a:t>
            </a:r>
          </a:p>
        </p:txBody>
      </p:sp>
      <p:pic>
        <p:nvPicPr>
          <p:cNvPr id="6" name="Picture 5">
            <a:extLst>
              <a:ext uri="{FF2B5EF4-FFF2-40B4-BE49-F238E27FC236}">
                <a16:creationId xmlns:a16="http://schemas.microsoft.com/office/drawing/2014/main" id="{09A62A86-6D0D-4D03-8932-15A8FA8293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97571" y="1802677"/>
            <a:ext cx="9516751" cy="6344500"/>
          </a:xfrm>
          <a:prstGeom prst="rect">
            <a:avLst/>
          </a:prstGeom>
        </p:spPr>
      </p:pic>
    </p:spTree>
    <p:extLst>
      <p:ext uri="{BB962C8B-B14F-4D97-AF65-F5344CB8AC3E}">
        <p14:creationId xmlns:p14="http://schemas.microsoft.com/office/powerpoint/2010/main" val="339212097"/>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9436FA-194D-4B62-A835-FA37D9DAF1B3}"/>
              </a:ext>
            </a:extLst>
          </p:cNvPr>
          <p:cNvSpPr>
            <a:spLocks noGrp="1"/>
          </p:cNvSpPr>
          <p:nvPr>
            <p:ph type="title"/>
          </p:nvPr>
        </p:nvSpPr>
        <p:spPr/>
        <p:txBody>
          <a:bodyPr>
            <a:normAutofit fontScale="90000"/>
          </a:bodyPr>
          <a:lstStyle/>
          <a:p>
            <a:r>
              <a:rPr lang="en-US" dirty="0"/>
              <a:t>Reducing the Protein Features by Principal Component analysis down to 2 dimensions</a:t>
            </a:r>
          </a:p>
        </p:txBody>
      </p:sp>
      <p:pic>
        <p:nvPicPr>
          <p:cNvPr id="6" name="Picture 5">
            <a:extLst>
              <a:ext uri="{FF2B5EF4-FFF2-40B4-BE49-F238E27FC236}">
                <a16:creationId xmlns:a16="http://schemas.microsoft.com/office/drawing/2014/main" id="{F2570762-44E9-4FF4-AF0B-FCEC500FB9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62322" y="2841943"/>
            <a:ext cx="5461916" cy="3641277"/>
          </a:xfrm>
          <a:prstGeom prst="rect">
            <a:avLst/>
          </a:prstGeom>
        </p:spPr>
      </p:pic>
      <p:pic>
        <p:nvPicPr>
          <p:cNvPr id="8" name="Picture 7">
            <a:extLst>
              <a:ext uri="{FF2B5EF4-FFF2-40B4-BE49-F238E27FC236}">
                <a16:creationId xmlns:a16="http://schemas.microsoft.com/office/drawing/2014/main" id="{228E17C1-13DB-4E0D-8889-7B245A022F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1139" y="2866824"/>
            <a:ext cx="5487650" cy="3658433"/>
          </a:xfrm>
          <a:prstGeom prst="rect">
            <a:avLst/>
          </a:prstGeom>
        </p:spPr>
      </p:pic>
      <p:sp>
        <p:nvSpPr>
          <p:cNvPr id="3" name="TextBox 2">
            <a:extLst>
              <a:ext uri="{FF2B5EF4-FFF2-40B4-BE49-F238E27FC236}">
                <a16:creationId xmlns:a16="http://schemas.microsoft.com/office/drawing/2014/main" id="{665D81EA-D0A3-419D-ADE6-EC31B23DB3FC}"/>
              </a:ext>
            </a:extLst>
          </p:cNvPr>
          <p:cNvSpPr txBox="1"/>
          <p:nvPr/>
        </p:nvSpPr>
        <p:spPr>
          <a:xfrm>
            <a:off x="341250" y="2064292"/>
            <a:ext cx="6431248" cy="7797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584200" rtl="0" fontAlgn="auto" latinLnBrk="0" hangingPunct="0">
              <a:lnSpc>
                <a:spcPct val="100000"/>
              </a:lnSpc>
              <a:spcBef>
                <a:spcPts val="2400"/>
              </a:spcBef>
              <a:spcAft>
                <a:spcPts val="0"/>
              </a:spcAft>
              <a:buClrTx/>
              <a:buSzTx/>
              <a:buFontTx/>
              <a:buNone/>
              <a:tabLst/>
            </a:pPr>
            <a:r>
              <a:rPr kumimoji="0" lang="en-US" sz="2400" b="0" i="0" u="none" strike="noStrike" cap="none" spc="0" normalizeH="0" baseline="0" dirty="0">
                <a:ln>
                  <a:noFill/>
                </a:ln>
                <a:solidFill>
                  <a:srgbClr val="FFFFFF"/>
                </a:solidFill>
                <a:effectLst/>
                <a:uFillTx/>
                <a:latin typeface="Avenir Next Medium"/>
                <a:ea typeface="Avenir Next Medium"/>
                <a:cs typeface="Avenir Next Medium"/>
                <a:sym typeface="Avenir Next Medium"/>
              </a:rPr>
              <a:t>Cumulative variation vs N of Principal </a:t>
            </a:r>
            <a:r>
              <a:rPr lang="en-US" sz="2400" dirty="0">
                <a:solidFill>
                  <a:srgbClr val="FFFFFF"/>
                </a:solidFill>
              </a:rPr>
              <a:t>C</a:t>
            </a:r>
            <a:r>
              <a:rPr kumimoji="0" lang="en-US" sz="2400" b="0" i="0" u="none" strike="noStrike" cap="none" spc="0" normalizeH="0" baseline="0" dirty="0">
                <a:ln>
                  <a:noFill/>
                </a:ln>
                <a:solidFill>
                  <a:srgbClr val="FFFFFF"/>
                </a:solidFill>
                <a:effectLst/>
                <a:uFillTx/>
                <a:latin typeface="Avenir Next Medium"/>
                <a:ea typeface="Avenir Next Medium"/>
                <a:cs typeface="Avenir Next Medium"/>
                <a:sym typeface="Avenir Next Medium"/>
              </a:rPr>
              <a:t>omponents</a:t>
            </a:r>
          </a:p>
        </p:txBody>
      </p:sp>
      <p:sp>
        <p:nvSpPr>
          <p:cNvPr id="7" name="TextBox 6">
            <a:extLst>
              <a:ext uri="{FF2B5EF4-FFF2-40B4-BE49-F238E27FC236}">
                <a16:creationId xmlns:a16="http://schemas.microsoft.com/office/drawing/2014/main" id="{6C245056-925D-445F-99EC-3FC6010E98E3}"/>
              </a:ext>
            </a:extLst>
          </p:cNvPr>
          <p:cNvSpPr txBox="1"/>
          <p:nvPr/>
        </p:nvSpPr>
        <p:spPr>
          <a:xfrm>
            <a:off x="6796279" y="2062242"/>
            <a:ext cx="6194003" cy="7797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r>
              <a:rPr lang="en-US" sz="2400" dirty="0">
                <a:solidFill>
                  <a:srgbClr val="FFFFFF"/>
                </a:solidFill>
              </a:rPr>
              <a:t>Principal Component 1 vs </a:t>
            </a:r>
            <a:r>
              <a:rPr kumimoji="0" lang="en-US" sz="2400" b="0" i="0" u="none" strike="noStrike" cap="none" spc="0" normalizeH="0" baseline="0" dirty="0">
                <a:ln>
                  <a:noFill/>
                </a:ln>
                <a:solidFill>
                  <a:srgbClr val="FFFFFF"/>
                </a:solidFill>
                <a:effectLst/>
                <a:uFillTx/>
                <a:latin typeface="Avenir Next Medium"/>
                <a:ea typeface="Avenir Next Medium"/>
                <a:cs typeface="Avenir Next Medium"/>
                <a:sym typeface="Avenir Next Medium"/>
              </a:rPr>
              <a:t>Principal </a:t>
            </a:r>
            <a:r>
              <a:rPr lang="en-US" sz="2400" dirty="0">
                <a:solidFill>
                  <a:srgbClr val="FFFFFF"/>
                </a:solidFill>
              </a:rPr>
              <a:t>C</a:t>
            </a:r>
            <a:r>
              <a:rPr kumimoji="0" lang="en-US" sz="2400" b="0" i="0" u="none" strike="noStrike" cap="none" spc="0" normalizeH="0" baseline="0" dirty="0">
                <a:ln>
                  <a:noFill/>
                </a:ln>
                <a:solidFill>
                  <a:srgbClr val="FFFFFF"/>
                </a:solidFill>
                <a:effectLst/>
                <a:uFillTx/>
                <a:latin typeface="Avenir Next Medium"/>
                <a:ea typeface="Avenir Next Medium"/>
                <a:cs typeface="Avenir Next Medium"/>
                <a:sym typeface="Avenir Next Medium"/>
              </a:rPr>
              <a:t>omponent 2</a:t>
            </a:r>
          </a:p>
        </p:txBody>
      </p:sp>
    </p:spTree>
    <p:extLst>
      <p:ext uri="{BB962C8B-B14F-4D97-AF65-F5344CB8AC3E}">
        <p14:creationId xmlns:p14="http://schemas.microsoft.com/office/powerpoint/2010/main" val="2021621617"/>
      </p:ext>
    </p:extLst>
  </p:cSld>
  <p:clrMapOvr>
    <a:masterClrMapping/>
  </p:clrMapOvr>
  <p:transition spd="med"/>
</p:sld>
</file>

<file path=ppt/theme/theme1.xml><?xml version="1.0" encoding="utf-8"?>
<a:theme xmlns:a="http://schemas.openxmlformats.org/drawingml/2006/main" name="New_Template7">
  <a:themeElements>
    <a:clrScheme name="New_Template7">
      <a:dk1>
        <a:srgbClr val="222222"/>
      </a:dk1>
      <a:lt1>
        <a:srgbClr val="34A5DA"/>
      </a:lt1>
      <a:dk2>
        <a:srgbClr val="222222"/>
      </a:dk2>
      <a:lt2>
        <a:srgbClr val="A6AAA9"/>
      </a:lt2>
      <a:accent1>
        <a:srgbClr val="34A5DA"/>
      </a:accent1>
      <a:accent2>
        <a:srgbClr val="3F969A"/>
      </a:accent2>
      <a:accent3>
        <a:srgbClr val="8ABE5E"/>
      </a:accent3>
      <a:accent4>
        <a:srgbClr val="FDCB56"/>
      </a:accent4>
      <a:accent5>
        <a:srgbClr val="E42832"/>
      </a:accent5>
      <a:accent6>
        <a:srgbClr val="C52060"/>
      </a:accent6>
      <a:hlink>
        <a:srgbClr val="0000FF"/>
      </a:hlink>
      <a:folHlink>
        <a:srgbClr val="FF00FF"/>
      </a:folHlink>
    </a:clrScheme>
    <a:fontScheme name="New_Template7">
      <a:majorFont>
        <a:latin typeface="DIN Condensed"/>
        <a:ea typeface="DIN Condensed"/>
        <a:cs typeface="DIN Condensed"/>
      </a:majorFont>
      <a:minorFont>
        <a:latin typeface="DIN Condensed"/>
        <a:ea typeface="DIN Condensed"/>
        <a:cs typeface="DIN Condensed"/>
      </a:minorFont>
    </a:fontScheme>
    <a:fmtScheme name="New_Template7">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80000"/>
          </a:lnSpc>
          <a:spcBef>
            <a:spcPts val="0"/>
          </a:spcBef>
          <a:spcAft>
            <a:spcPts val="0"/>
          </a:spcAft>
          <a:buClrTx/>
          <a:buSzTx/>
          <a:buFontTx/>
          <a:buNone/>
          <a:tabLst/>
          <a:defRPr kumimoji="0" sz="2800" b="0" i="0" u="none" strike="noStrike" cap="all" spc="0" normalizeH="0" baseline="0">
            <a:ln>
              <a:noFill/>
            </a:ln>
            <a:solidFill>
              <a:srgbClr val="FFFFFF"/>
            </a:solidFill>
            <a:effectLst/>
            <a:uFillTx/>
            <a:latin typeface="+mn-lt"/>
            <a:ea typeface="+mn-ea"/>
            <a:cs typeface="+mn-cs"/>
            <a:sym typeface="DIN Condensed"/>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584200" rtl="0" fontAlgn="auto" latinLnBrk="0" hangingPunct="0">
          <a:lnSpc>
            <a:spcPct val="100000"/>
          </a:lnSpc>
          <a:spcBef>
            <a:spcPts val="2400"/>
          </a:spcBef>
          <a:spcAft>
            <a:spcPts val="0"/>
          </a:spcAft>
          <a:buClrTx/>
          <a:buSzTx/>
          <a:buFontTx/>
          <a:buNone/>
          <a:tabLst/>
          <a:defRPr kumimoji="0" sz="6700" b="0" i="0" u="none" strike="noStrike" cap="none" spc="0" normalizeH="0" baseline="0">
            <a:ln>
              <a:noFill/>
            </a:ln>
            <a:solidFill>
              <a:schemeClr val="accent1"/>
            </a:solidFill>
            <a:effectLst/>
            <a:uFillTx/>
            <a:latin typeface="Avenir Next Medium"/>
            <a:ea typeface="Avenir Next Medium"/>
            <a:cs typeface="Avenir Next Medium"/>
            <a:sym typeface="Avenir Next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New_Template7">
  <a:themeElements>
    <a:clrScheme name="New_Template7">
      <a:dk1>
        <a:srgbClr val="000000"/>
      </a:dk1>
      <a:lt1>
        <a:srgbClr val="FFFFFF"/>
      </a:lt1>
      <a:dk2>
        <a:srgbClr val="222222"/>
      </a:dk2>
      <a:lt2>
        <a:srgbClr val="A6AAA9"/>
      </a:lt2>
      <a:accent1>
        <a:srgbClr val="34A5DA"/>
      </a:accent1>
      <a:accent2>
        <a:srgbClr val="3F969A"/>
      </a:accent2>
      <a:accent3>
        <a:srgbClr val="8ABE5E"/>
      </a:accent3>
      <a:accent4>
        <a:srgbClr val="FDCB56"/>
      </a:accent4>
      <a:accent5>
        <a:srgbClr val="E42832"/>
      </a:accent5>
      <a:accent6>
        <a:srgbClr val="C52060"/>
      </a:accent6>
      <a:hlink>
        <a:srgbClr val="0000FF"/>
      </a:hlink>
      <a:folHlink>
        <a:srgbClr val="FF00FF"/>
      </a:folHlink>
    </a:clrScheme>
    <a:fontScheme name="New_Template7">
      <a:majorFont>
        <a:latin typeface="DIN Condensed"/>
        <a:ea typeface="DIN Condensed"/>
        <a:cs typeface="DIN Condensed"/>
      </a:majorFont>
      <a:minorFont>
        <a:latin typeface="DIN Condensed"/>
        <a:ea typeface="DIN Condensed"/>
        <a:cs typeface="DIN Condensed"/>
      </a:minorFont>
    </a:fontScheme>
    <a:fmtScheme name="New_Template7">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80000"/>
          </a:lnSpc>
          <a:spcBef>
            <a:spcPts val="0"/>
          </a:spcBef>
          <a:spcAft>
            <a:spcPts val="0"/>
          </a:spcAft>
          <a:buClrTx/>
          <a:buSzTx/>
          <a:buFontTx/>
          <a:buNone/>
          <a:tabLst/>
          <a:defRPr kumimoji="0" sz="2800" b="0" i="0" u="none" strike="noStrike" cap="all" spc="0" normalizeH="0" baseline="0">
            <a:ln>
              <a:noFill/>
            </a:ln>
            <a:solidFill>
              <a:srgbClr val="FFFFFF"/>
            </a:solidFill>
            <a:effectLst/>
            <a:uFillTx/>
            <a:latin typeface="+mn-lt"/>
            <a:ea typeface="+mn-ea"/>
            <a:cs typeface="+mn-cs"/>
            <a:sym typeface="DIN Condensed"/>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584200" rtl="0" fontAlgn="auto" latinLnBrk="0" hangingPunct="0">
          <a:lnSpc>
            <a:spcPct val="100000"/>
          </a:lnSpc>
          <a:spcBef>
            <a:spcPts val="2400"/>
          </a:spcBef>
          <a:spcAft>
            <a:spcPts val="0"/>
          </a:spcAft>
          <a:buClrTx/>
          <a:buSzTx/>
          <a:buFontTx/>
          <a:buNone/>
          <a:tabLst/>
          <a:defRPr kumimoji="0" sz="6700" b="0" i="0" u="none" strike="noStrike" cap="none" spc="0" normalizeH="0" baseline="0">
            <a:ln>
              <a:noFill/>
            </a:ln>
            <a:solidFill>
              <a:schemeClr val="accent1"/>
            </a:solidFill>
            <a:effectLst/>
            <a:uFillTx/>
            <a:latin typeface="Avenir Next Medium"/>
            <a:ea typeface="Avenir Next Medium"/>
            <a:cs typeface="Avenir Next Medium"/>
            <a:sym typeface="Avenir Next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110</TotalTime>
  <Words>355</Words>
  <Application>Microsoft Office PowerPoint</Application>
  <PresentationFormat>Custom</PresentationFormat>
  <Paragraphs>49</Paragraphs>
  <Slides>12</Slides>
  <Notes>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12</vt:i4>
      </vt:variant>
    </vt:vector>
  </HeadingPairs>
  <TitlesOfParts>
    <vt:vector size="20" baseType="lpstr">
      <vt:lpstr>Arial</vt:lpstr>
      <vt:lpstr>Avenir Next</vt:lpstr>
      <vt:lpstr>Avenir Next Medium</vt:lpstr>
      <vt:lpstr>DIN Alternate</vt:lpstr>
      <vt:lpstr>DIN Condensed</vt:lpstr>
      <vt:lpstr>Helvetica</vt:lpstr>
      <vt:lpstr>Helvetica Neue</vt:lpstr>
      <vt:lpstr>New_Template7</vt:lpstr>
      <vt:lpstr>Identifying important Genes in A Proteomics DATASET  For Alzheimer’s Disease</vt:lpstr>
      <vt:lpstr>CSCI E-29 2018 Staff</vt:lpstr>
      <vt:lpstr>Abstract</vt:lpstr>
      <vt:lpstr>Required Libraries and files</vt:lpstr>
      <vt:lpstr>Clinical Dementia correlates positively with size of Amyloid Plaques</vt:lpstr>
      <vt:lpstr>Proteins are abundant to different degrees </vt:lpstr>
      <vt:lpstr>Coefficients of the most “important” genes in a linear regression</vt:lpstr>
      <vt:lpstr>Identify coexpression clusters using KMEANS (n_clusters =10)</vt:lpstr>
      <vt:lpstr>Reducing the Protein Features by Principal Component analysis down to 2 dimensions</vt:lpstr>
      <vt:lpstr>Coefficients of “important” genes (logistic regression)</vt:lpstr>
      <vt:lpstr>REFERENCES</vt:lpstr>
      <vt:lpstr>Acknowledgments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TITLE OF YOUR PRESENTATION</dc:title>
  <cp:lastModifiedBy>Nikolaos Giagtzoglou</cp:lastModifiedBy>
  <cp:revision>18</cp:revision>
  <dcterms:modified xsi:type="dcterms:W3CDTF">2018-06-10T20:38:23Z</dcterms:modified>
</cp:coreProperties>
</file>